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4"/>
    <p:sldMasterId id="2147483735" r:id="rId5"/>
    <p:sldMasterId id="2147483752" r:id="rId6"/>
    <p:sldMasterId id="2147483771" r:id="rId7"/>
  </p:sldMasterIdLst>
  <p:notesMasterIdLst>
    <p:notesMasterId r:id="rId29"/>
  </p:notesMasterIdLst>
  <p:handoutMasterIdLst>
    <p:handoutMasterId r:id="rId30"/>
  </p:handoutMasterIdLst>
  <p:sldIdLst>
    <p:sldId id="333" r:id="rId8"/>
    <p:sldId id="1082" r:id="rId9"/>
    <p:sldId id="1083" r:id="rId10"/>
    <p:sldId id="1084" r:id="rId11"/>
    <p:sldId id="1100" r:id="rId12"/>
    <p:sldId id="1085" r:id="rId13"/>
    <p:sldId id="1086" r:id="rId14"/>
    <p:sldId id="1087" r:id="rId15"/>
    <p:sldId id="1088" r:id="rId16"/>
    <p:sldId id="1089" r:id="rId17"/>
    <p:sldId id="1090" r:id="rId18"/>
    <p:sldId id="1091" r:id="rId19"/>
    <p:sldId id="1092" r:id="rId20"/>
    <p:sldId id="1093" r:id="rId21"/>
    <p:sldId id="1081" r:id="rId22"/>
    <p:sldId id="1094" r:id="rId23"/>
    <p:sldId id="1098" r:id="rId24"/>
    <p:sldId id="1095" r:id="rId25"/>
    <p:sldId id="1099" r:id="rId26"/>
    <p:sldId id="1096" r:id="rId27"/>
    <p:sldId id="311" r:id="rId28"/>
  </p:sldIdLst>
  <p:sldSz cx="12192000" cy="6858000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y Eline" initials="A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E6FF"/>
    <a:srgbClr val="008FD6"/>
    <a:srgbClr val="006699"/>
    <a:srgbClr val="E7EAF1"/>
    <a:srgbClr val="FFE7D9"/>
    <a:srgbClr val="336699"/>
    <a:srgbClr val="8FC7FF"/>
    <a:srgbClr val="007FFE"/>
    <a:srgbClr val="0066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173" autoAdjust="0"/>
  </p:normalViewPr>
  <p:slideViewPr>
    <p:cSldViewPr>
      <p:cViewPr varScale="1">
        <p:scale>
          <a:sx n="94" d="100"/>
          <a:sy n="94" d="100"/>
        </p:scale>
        <p:origin x="123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377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30" y="114"/>
      </p:cViewPr>
      <p:guideLst>
        <p:guide orient="horz" pos="2932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930" cy="465616"/>
          </a:xfrm>
          <a:prstGeom prst="rect">
            <a:avLst/>
          </a:prstGeom>
        </p:spPr>
        <p:txBody>
          <a:bodyPr vert="horz" lIns="91674" tIns="45836" rIns="91674" bIns="4583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72" y="2"/>
            <a:ext cx="3043930" cy="465616"/>
          </a:xfrm>
          <a:prstGeom prst="rect">
            <a:avLst/>
          </a:prstGeom>
        </p:spPr>
        <p:txBody>
          <a:bodyPr vert="horz" lIns="91674" tIns="45836" rIns="91674" bIns="45836" rtlCol="0"/>
          <a:lstStyle>
            <a:lvl1pPr algn="r">
              <a:defRPr sz="1200"/>
            </a:lvl1pPr>
          </a:lstStyle>
          <a:p>
            <a:fld id="{4336B77B-D4CB-4648-8A75-E15E3BBD8603}" type="datetimeFigureOut">
              <a:rPr lang="en-US" smtClean="0"/>
              <a:t>3/4/2025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885"/>
            <a:ext cx="3043930" cy="465616"/>
          </a:xfrm>
          <a:prstGeom prst="rect">
            <a:avLst/>
          </a:prstGeom>
        </p:spPr>
        <p:txBody>
          <a:bodyPr vert="horz" lIns="91674" tIns="45836" rIns="91674" bIns="4583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72" y="8841885"/>
            <a:ext cx="3043930" cy="465616"/>
          </a:xfrm>
          <a:prstGeom prst="rect">
            <a:avLst/>
          </a:prstGeom>
        </p:spPr>
        <p:txBody>
          <a:bodyPr vert="horz" lIns="91674" tIns="45836" rIns="91674" bIns="45836" rtlCol="0" anchor="b"/>
          <a:lstStyle>
            <a:lvl1pPr algn="r">
              <a:defRPr sz="1200"/>
            </a:lvl1pPr>
          </a:lstStyle>
          <a:p>
            <a:fld id="{587824CC-72F3-44E6-8FB4-C929D35D85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98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3043131" cy="465455"/>
          </a:xfrm>
          <a:prstGeom prst="rect">
            <a:avLst/>
          </a:prstGeom>
        </p:spPr>
        <p:txBody>
          <a:bodyPr vert="horz" lIns="91336" tIns="45667" rIns="91336" bIns="4566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382" y="1"/>
            <a:ext cx="3043131" cy="465455"/>
          </a:xfrm>
          <a:prstGeom prst="rect">
            <a:avLst/>
          </a:prstGeom>
        </p:spPr>
        <p:txBody>
          <a:bodyPr vert="horz" lIns="91336" tIns="45667" rIns="91336" bIns="45667" rtlCol="0"/>
          <a:lstStyle>
            <a:lvl1pPr algn="r">
              <a:defRPr sz="1200"/>
            </a:lvl1pPr>
          </a:lstStyle>
          <a:p>
            <a:fld id="{55FF2CF9-0A75-498C-A5E0-C890560FC428}" type="datetimeFigureOut">
              <a:rPr lang="en-US" smtClean="0"/>
              <a:pPr/>
              <a:t>3/4/2025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6913"/>
            <a:ext cx="62039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6" tIns="45667" rIns="91336" bIns="4566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32" y="4421824"/>
            <a:ext cx="5617843" cy="4189095"/>
          </a:xfrm>
          <a:prstGeom prst="rect">
            <a:avLst/>
          </a:prstGeom>
        </p:spPr>
        <p:txBody>
          <a:bodyPr vert="horz" lIns="91336" tIns="45667" rIns="91336" bIns="4566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42053"/>
            <a:ext cx="3043131" cy="465455"/>
          </a:xfrm>
          <a:prstGeom prst="rect">
            <a:avLst/>
          </a:prstGeom>
        </p:spPr>
        <p:txBody>
          <a:bodyPr vert="horz" lIns="91336" tIns="45667" rIns="91336" bIns="4566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382" y="8842053"/>
            <a:ext cx="3043131" cy="465455"/>
          </a:xfrm>
          <a:prstGeom prst="rect">
            <a:avLst/>
          </a:prstGeom>
        </p:spPr>
        <p:txBody>
          <a:bodyPr vert="horz" lIns="91336" tIns="45667" rIns="91336" bIns="45667" rtlCol="0" anchor="b"/>
          <a:lstStyle>
            <a:lvl1pPr algn="r">
              <a:defRPr sz="1200"/>
            </a:lvl1pPr>
          </a:lstStyle>
          <a:p>
            <a:fld id="{4B0FDA08-891D-4D24-9337-D12A075AC0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472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6913"/>
            <a:ext cx="62039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and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31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97C9B-2D6F-2178-D7ED-DAEBBB6BE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AB1A6C-54BA-F031-6AB8-4982B68D22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AFC890-A238-CA6C-4428-C7A2D0D1EB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D6888-B9FB-ADE7-7C0D-04BBD7E47F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359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DB040-2D24-E4BC-A050-DD18ECB7B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FD1022-3B19-1AA9-F617-31D5B378E6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5771E7-BFBC-D3CB-6438-C7E6892980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3CF82-A0EF-6B9E-A1F8-69AA2D59C2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253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B0981-DFCE-ED41-7291-2AA1DC454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3BC34F-7C55-C2BE-254E-2D8AE85370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977497-CCE9-574B-44F0-45871F9F7A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BA91E-D6A4-F987-7E51-E57FAA39F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149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2E532-63D1-C8D8-AD90-9A7691BD6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A9F441-0332-5FB7-87F0-ED061089CB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17E76B-CDC1-B393-7DE6-172BAE25C4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7F359-39E6-B334-915B-36F90967A6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889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B9F94-2B0D-A26D-A00B-90D1D9BCB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9ECB4E-84B5-8F8B-B614-E4124B753A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E6E421-601D-E135-3A75-624BC5E3A0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55B0A-D779-B961-F920-6EB6F48A35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289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54989-7D9C-98EB-1DB9-579E24BEB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997D9C-72D3-B88C-2BDE-F15106F6D6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7186DE-74B2-73D2-D1D6-8A02EDCA09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D3E4D-E113-2568-CA70-2626DDAB42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257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5D6FE-19B0-565B-36C0-A393FB039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6769AA-F7D8-42A6-FDE3-4FAD708047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8393B8-F548-EACB-35F2-608695B9E8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ADD79-EBCA-2912-A5C7-B57F4BB94B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22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1FF90-BB0E-4DF2-E350-5E00B7899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5E5E9C-910E-E330-1FBA-6417783418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0AEF54-BF6D-90A0-370A-5A226D0EE2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B8042-2D2F-CCC1-4CA5-0BF04C88B7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922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5BFBB-76B0-D7C6-F2A7-D7159F403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2D7741-DE17-4B53-7DC0-DF70633283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5E11ED-5A24-5EFA-A73D-BFF8E2D04A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E0A16-455D-E14E-B55B-8EF622FE11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41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ADF23-3952-8152-1B48-68014BBDC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C71733-E177-62E2-EE28-3B1802248C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BB32E3-4394-B0E1-8EFB-9951456685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6909A-441A-348D-FA3C-10AFE7CF94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571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EACF8-18DE-22D4-1435-DD79D93AA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84B411-CF21-2B46-4C7C-8761A1E5FC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EA5376-B598-E4B7-A171-0AAE28840E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F0ABE-F0D7-65ED-FAC8-16DE9DD0C4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262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465A1-C1F6-7FD2-3673-C53EBAF15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C58F3E-63AD-E23E-D0C3-3D022047B6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A5542B-07A9-FD1B-2FDE-65F74809B0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19DAD-8F04-ED2F-C93C-5541BBA6AF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086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6913"/>
            <a:ext cx="62039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43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D2C36-AED5-E4E0-29DD-D7797FD96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186FB8-C9DC-C69E-E5AE-489B0D3736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4D6014-90F6-9D68-7F21-6BC2DD3A74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B2FB2-1E38-B58E-B75F-4A7CEA10E2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452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CE982-8E94-B40B-D805-654FF84F3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623067-AD45-1FF6-AF27-0B79C68C12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60DE87-3E9F-97AC-7C66-1BB840AEB1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9DAF5-F744-FCAC-4E7C-CAD7F2D21E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11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0A764-33C3-FD13-9E90-EB53C6E3A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B62298-F46E-FFB0-BD2C-8C23F55FF2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328E38-BEF1-CA14-A4C1-34E7BB5C30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30D99-C76F-5FB5-20DA-DC738FA540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73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68F44-1C18-54BC-D9D1-2E760D08A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DCB0AD-695E-ADCF-FE09-A468B33C84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26C9C0-B816-8EA2-DE9F-D0B33677A8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9E6B0-18A5-65EB-EEF3-FA50A2D33B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292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010DD-9EAC-BC36-B989-D53FE812C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A368D7-A018-6D6C-44DE-CD9D522986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D99A01-EB16-A4C6-6DE7-B0BA22FF65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EDE9D-B45F-B5A6-62E5-CBA7D8A5AD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766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4EFDD-FE3F-1EEF-21FD-DF6CDC960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3DAD41-FC1A-908E-69FA-E2F57F473B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0D6C9A-C06F-ECA6-E849-91B45B7785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CCC2E-BDBC-AA1D-B7E0-9B67C76BA9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51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808C2-DF07-6A95-ACD9-FB766915C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AC2702-0C63-C640-EB37-CD68E26B7D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05FA0F-AE31-DD9C-13BF-573E76EBC3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DDADD-5A9D-EBC4-E04E-710F64114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951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71538" y="5232400"/>
            <a:ext cx="11320272" cy="946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3" y="5355730"/>
            <a:ext cx="4023360" cy="699402"/>
          </a:xfrm>
          <a:prstGeom prst="rect">
            <a:avLst/>
          </a:prstGeom>
        </p:spPr>
      </p:pic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484142"/>
            <a:ext cx="1132027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1440" rIns="0" bIns="91440" numCol="1" anchor="ctr" anchorCtr="0" compatLnSpc="1">
            <a:prstTxWarp prst="textNoShape">
              <a:avLst/>
            </a:prstTxWarp>
          </a:bodyPr>
          <a:lstStyle>
            <a:lvl1pPr algn="l">
              <a:defRPr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46202"/>
            <a:ext cx="11887200" cy="3571741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871538" y="1497340"/>
            <a:ext cx="11320462" cy="1488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005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36058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59672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9417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50534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282202"/>
            <a:ext cx="1132027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1440" rIns="0" bIns="91440" numCol="1" anchor="ctr" anchorCtr="0" compatLnSpc="1">
            <a:prstTxWarp prst="textNoShape">
              <a:avLst/>
            </a:prstTxWarp>
          </a:bodyPr>
          <a:lstStyle>
            <a:lvl1pPr algn="l">
              <a:defRPr sz="40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600200"/>
            <a:ext cx="12172950" cy="3657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1538" y="1295400"/>
            <a:ext cx="11320462" cy="1488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7DA2CB8-1163-EBCF-BC86-6E5BA0289D5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71538" y="5413738"/>
            <a:ext cx="5346001" cy="129132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000" b="1" kern="1200" cap="none" normalizeH="0" baseline="0" dirty="0" smtClean="0"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  <a:cs typeface="+mj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b="1" kern="1200" cap="none" normalizeH="0" baseline="0" dirty="0" smtClean="0"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  <a:cs typeface="+mj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b="1" kern="1200" cap="none" normalizeH="0" baseline="0" dirty="0" smtClean="0"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  <a:cs typeface="+mj-cs"/>
              </a:defRPr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2005013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r>
              <a:rPr lang="en-US" dirty="0"/>
              <a:t>Second level</a:t>
            </a:r>
          </a:p>
        </p:txBody>
      </p:sp>
      <p:pic>
        <p:nvPicPr>
          <p:cNvPr id="13" name="Graphic 4">
            <a:extLst>
              <a:ext uri="{FF2B5EF4-FFF2-40B4-BE49-F238E27FC236}">
                <a16:creationId xmlns:a16="http://schemas.microsoft.com/office/drawing/2014/main" id="{465E78BE-11CE-EC59-8EF6-536CFEDB39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5200" y="5397260"/>
            <a:ext cx="4517262" cy="114934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F58DC0-BD1A-E78F-C641-15F30D4CF708}"/>
              </a:ext>
            </a:extLst>
          </p:cNvPr>
          <p:cNvCxnSpPr>
            <a:cxnSpLocks/>
          </p:cNvCxnSpPr>
          <p:nvPr/>
        </p:nvCxnSpPr>
        <p:spPr>
          <a:xfrm flipV="1">
            <a:off x="0" y="5257800"/>
            <a:ext cx="6858000" cy="1438"/>
          </a:xfrm>
          <a:prstGeom prst="line">
            <a:avLst/>
          </a:prstGeom>
          <a:ln w="22225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432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solidFill>
            <a:schemeClr val="tx2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22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753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006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accent6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61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914400"/>
          </a:xfrm>
          <a:solidFill>
            <a:schemeClr val="accent1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732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605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10972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447800"/>
            <a:ext cx="10972800" cy="609600"/>
          </a:xfrm>
        </p:spPr>
        <p:txBody>
          <a:bodyPr/>
          <a:lstStyle>
            <a:lvl1pPr algn="ctr">
              <a:buNone/>
              <a:defRPr sz="2400" b="1" i="1" u="sng" baseline="0">
                <a:latin typeface="+mn-lt"/>
              </a:defRPr>
            </a:lvl1pPr>
          </a:lstStyle>
          <a:p>
            <a:pPr lvl="0"/>
            <a:r>
              <a:rPr lang="en-US" sz="2400" b="1" i="1" u="sng" dirty="0">
                <a:latin typeface="+mj-lt"/>
              </a:rPr>
              <a:t>Subtitle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5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10972800" cy="1143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038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 hasCustomPrompt="1"/>
          </p:nvPr>
        </p:nvSpPr>
        <p:spPr>
          <a:xfrm>
            <a:off x="914400" y="1524000"/>
            <a:ext cx="10363200" cy="44958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/>
              <a:t>Column One</a:t>
            </a:r>
          </a:p>
          <a:p>
            <a:r>
              <a:rPr lang="en-US" dirty="0"/>
              <a:t>1</a:t>
            </a:r>
          </a:p>
          <a:p>
            <a:pPr lvl="1"/>
            <a:r>
              <a:rPr lang="en-US" dirty="0"/>
              <a:t>a</a:t>
            </a:r>
          </a:p>
          <a:p>
            <a:pPr lvl="1"/>
            <a:r>
              <a:rPr lang="en-US" dirty="0"/>
              <a:t>b</a:t>
            </a:r>
          </a:p>
          <a:p>
            <a:pPr lvl="2"/>
            <a:r>
              <a:rPr lang="en-US" dirty="0" err="1"/>
              <a:t>i</a:t>
            </a:r>
            <a:endParaRPr lang="en-US" dirty="0"/>
          </a:p>
          <a:p>
            <a:pPr lvl="2"/>
            <a:r>
              <a:rPr lang="en-US" dirty="0"/>
              <a:t>Ii</a:t>
            </a:r>
          </a:p>
          <a:p>
            <a:pPr>
              <a:buNone/>
            </a:pPr>
            <a:r>
              <a:rPr lang="en-US" dirty="0"/>
              <a:t>Column Two</a:t>
            </a:r>
          </a:p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77621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 hasCustomPrompt="1"/>
          </p:nvPr>
        </p:nvSpPr>
        <p:spPr>
          <a:xfrm>
            <a:off x="609600" y="2209800"/>
            <a:ext cx="10871200" cy="38100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/>
              <a:t>Column One</a:t>
            </a:r>
          </a:p>
          <a:p>
            <a:r>
              <a:rPr lang="en-US" dirty="0"/>
              <a:t>1</a:t>
            </a:r>
          </a:p>
          <a:p>
            <a:pPr lvl="1"/>
            <a:r>
              <a:rPr lang="en-US" dirty="0"/>
              <a:t>a</a:t>
            </a:r>
          </a:p>
          <a:p>
            <a:pPr lvl="1"/>
            <a:r>
              <a:rPr lang="en-US" dirty="0"/>
              <a:t>b</a:t>
            </a:r>
          </a:p>
          <a:p>
            <a:pPr lvl="2"/>
            <a:r>
              <a:rPr lang="en-US" dirty="0" err="1"/>
              <a:t>i</a:t>
            </a:r>
            <a:endParaRPr lang="en-US" dirty="0"/>
          </a:p>
          <a:p>
            <a:pPr lvl="2"/>
            <a:r>
              <a:rPr lang="en-US" dirty="0"/>
              <a:t>Ii</a:t>
            </a:r>
          </a:p>
          <a:p>
            <a:pPr lvl="2"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Column Two</a:t>
            </a:r>
          </a:p>
          <a:p>
            <a:r>
              <a:rPr lang="en-US" dirty="0"/>
              <a:t>2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447800"/>
            <a:ext cx="11074400" cy="609600"/>
          </a:xfrm>
        </p:spPr>
        <p:txBody>
          <a:bodyPr/>
          <a:lstStyle>
            <a:lvl1pPr algn="ctr">
              <a:buNone/>
              <a:defRPr sz="2400" b="1" i="1" u="sng">
                <a:latin typeface="+mj-lt"/>
              </a:defRPr>
            </a:lvl1pPr>
          </a:lstStyle>
          <a:p>
            <a:pPr lvl="0"/>
            <a:r>
              <a:rPr lang="en-US" sz="2400" b="1" i="1" u="sng" dirty="0">
                <a:latin typeface="+mj-lt"/>
              </a:rPr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341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3244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251319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217897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89282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0176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1D98DB5-042F-46ED-2E28-F808C5719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67833" y="1755384"/>
            <a:ext cx="7856334" cy="157558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775399A-A89D-CE24-F626-E135C9372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379" y="4029075"/>
            <a:ext cx="7957243" cy="1143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93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9636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282202"/>
            <a:ext cx="1132027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1440" rIns="0" bIns="91440" numCol="1" anchor="ctr" anchorCtr="0" compatLnSpc="1">
            <a:prstTxWarp prst="textNoShape">
              <a:avLst/>
            </a:prstTxWarp>
          </a:bodyPr>
          <a:lstStyle>
            <a:lvl1pPr algn="l">
              <a:defRPr sz="40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600200"/>
            <a:ext cx="12172950" cy="3657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1538" y="1295400"/>
            <a:ext cx="11320462" cy="1488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7DA2CB8-1163-EBCF-BC86-6E5BA0289D5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71538" y="5413738"/>
            <a:ext cx="5346001" cy="129132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000" b="1" kern="1200" cap="none" normalizeH="0" baseline="0" dirty="0" smtClean="0"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  <a:cs typeface="+mj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b="1" kern="1200" cap="none" normalizeH="0" baseline="0" dirty="0" smtClean="0"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  <a:cs typeface="+mj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b="1" kern="1200" cap="none" normalizeH="0" baseline="0" dirty="0" smtClean="0"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  <a:cs typeface="+mj-cs"/>
              </a:defRPr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2005013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r>
              <a:rPr lang="en-US" dirty="0"/>
              <a:t>Second level</a:t>
            </a:r>
          </a:p>
        </p:txBody>
      </p:sp>
      <p:pic>
        <p:nvPicPr>
          <p:cNvPr id="13" name="Graphic 4">
            <a:extLst>
              <a:ext uri="{FF2B5EF4-FFF2-40B4-BE49-F238E27FC236}">
                <a16:creationId xmlns:a16="http://schemas.microsoft.com/office/drawing/2014/main" id="{465E78BE-11CE-EC59-8EF6-536CFEDB39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5200" y="5397260"/>
            <a:ext cx="4517262" cy="114934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F58DC0-BD1A-E78F-C641-15F30D4CF708}"/>
              </a:ext>
            </a:extLst>
          </p:cNvPr>
          <p:cNvCxnSpPr>
            <a:cxnSpLocks/>
          </p:cNvCxnSpPr>
          <p:nvPr/>
        </p:nvCxnSpPr>
        <p:spPr>
          <a:xfrm flipV="1">
            <a:off x="0" y="5257800"/>
            <a:ext cx="6858000" cy="1438"/>
          </a:xfrm>
          <a:prstGeom prst="line">
            <a:avLst/>
          </a:prstGeom>
          <a:ln w="22225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902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solidFill>
            <a:schemeClr val="tx2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145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636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7166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accent6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6345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914400"/>
          </a:xfrm>
          <a:solidFill>
            <a:schemeClr val="accent1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5670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10972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447800"/>
            <a:ext cx="10972800" cy="609600"/>
          </a:xfrm>
        </p:spPr>
        <p:txBody>
          <a:bodyPr/>
          <a:lstStyle>
            <a:lvl1pPr algn="ctr">
              <a:buNone/>
              <a:defRPr sz="2400" b="1" i="1" u="sng" baseline="0">
                <a:latin typeface="+mn-lt"/>
              </a:defRPr>
            </a:lvl1pPr>
          </a:lstStyle>
          <a:p>
            <a:pPr lvl="0"/>
            <a:r>
              <a:rPr lang="en-US" sz="2400" b="1" i="1" u="sng" dirty="0">
                <a:latin typeface="+mj-lt"/>
              </a:rPr>
              <a:t>Subtitle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064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10972800" cy="1143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3525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 hasCustomPrompt="1"/>
          </p:nvPr>
        </p:nvSpPr>
        <p:spPr>
          <a:xfrm>
            <a:off x="914400" y="1524000"/>
            <a:ext cx="10363200" cy="44958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/>
              <a:t>Column One</a:t>
            </a:r>
          </a:p>
          <a:p>
            <a:r>
              <a:rPr lang="en-US" dirty="0"/>
              <a:t>1</a:t>
            </a:r>
          </a:p>
          <a:p>
            <a:pPr lvl="1"/>
            <a:r>
              <a:rPr lang="en-US" dirty="0"/>
              <a:t>a</a:t>
            </a:r>
          </a:p>
          <a:p>
            <a:pPr lvl="1"/>
            <a:r>
              <a:rPr lang="en-US" dirty="0"/>
              <a:t>b</a:t>
            </a:r>
          </a:p>
          <a:p>
            <a:pPr lvl="2"/>
            <a:r>
              <a:rPr lang="en-US" dirty="0" err="1"/>
              <a:t>i</a:t>
            </a:r>
            <a:endParaRPr lang="en-US" dirty="0"/>
          </a:p>
          <a:p>
            <a:pPr lvl="2"/>
            <a:r>
              <a:rPr lang="en-US" dirty="0"/>
              <a:t>Ii</a:t>
            </a:r>
          </a:p>
          <a:p>
            <a:pPr>
              <a:buNone/>
            </a:pPr>
            <a:r>
              <a:rPr lang="en-US" dirty="0"/>
              <a:t>Column Two</a:t>
            </a:r>
          </a:p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517928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 hasCustomPrompt="1"/>
          </p:nvPr>
        </p:nvSpPr>
        <p:spPr>
          <a:xfrm>
            <a:off x="609600" y="2209800"/>
            <a:ext cx="10871200" cy="38100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/>
              <a:t>Column One</a:t>
            </a:r>
          </a:p>
          <a:p>
            <a:r>
              <a:rPr lang="en-US" dirty="0"/>
              <a:t>1</a:t>
            </a:r>
          </a:p>
          <a:p>
            <a:pPr lvl="1"/>
            <a:r>
              <a:rPr lang="en-US" dirty="0"/>
              <a:t>a</a:t>
            </a:r>
          </a:p>
          <a:p>
            <a:pPr lvl="1"/>
            <a:r>
              <a:rPr lang="en-US" dirty="0"/>
              <a:t>b</a:t>
            </a:r>
          </a:p>
          <a:p>
            <a:pPr lvl="2"/>
            <a:r>
              <a:rPr lang="en-US" dirty="0" err="1"/>
              <a:t>i</a:t>
            </a:r>
            <a:endParaRPr lang="en-US" dirty="0"/>
          </a:p>
          <a:p>
            <a:pPr lvl="2"/>
            <a:r>
              <a:rPr lang="en-US" dirty="0"/>
              <a:t>Ii</a:t>
            </a:r>
          </a:p>
          <a:p>
            <a:pPr lvl="2"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Column Two</a:t>
            </a:r>
          </a:p>
          <a:p>
            <a:r>
              <a:rPr lang="en-US" dirty="0"/>
              <a:t>2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447800"/>
            <a:ext cx="11074400" cy="609600"/>
          </a:xfrm>
        </p:spPr>
        <p:txBody>
          <a:bodyPr/>
          <a:lstStyle>
            <a:lvl1pPr algn="ctr">
              <a:buNone/>
              <a:defRPr sz="2400" b="1" i="1" u="sng">
                <a:latin typeface="+mj-lt"/>
              </a:defRPr>
            </a:lvl1pPr>
          </a:lstStyle>
          <a:p>
            <a:pPr lvl="0"/>
            <a:r>
              <a:rPr lang="en-US" sz="2400" b="1" i="1" u="sng" dirty="0">
                <a:latin typeface="+mj-lt"/>
              </a:rPr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2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solidFill>
            <a:schemeClr val="tx2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0233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365635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511227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527756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41453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0544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1D98DB5-042F-46ED-2E28-F808C57195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67833" y="1755384"/>
            <a:ext cx="7856334" cy="157558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775399A-A89D-CE24-F626-E135C9372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379" y="4029075"/>
            <a:ext cx="7957243" cy="1143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7917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70971"/>
            <a:ext cx="9144000" cy="1938992"/>
          </a:xfrm>
        </p:spPr>
        <p:txBody>
          <a:bodyPr wrap="square" anchor="b">
            <a:sp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962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99622"/>
            <a:ext cx="6945701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+mn-lt"/>
              </a:defRPr>
            </a:lvl1pPr>
          </a:lstStyle>
          <a:p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5480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71538" y="5232400"/>
            <a:ext cx="11320272" cy="946062"/>
          </a:xfrm>
          <a:prstGeom prst="rect">
            <a:avLst/>
          </a:prstGeom>
          <a:solidFill>
            <a:srgbClr val="009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484142"/>
            <a:ext cx="11320272" cy="914400"/>
          </a:xfrm>
          <a:prstGeom prst="rect">
            <a:avLst/>
          </a:prstGeom>
          <a:solidFill>
            <a:srgbClr val="D6D2C4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91440" rIns="0" bIns="91440" numCol="1" anchor="ctr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46202"/>
            <a:ext cx="11887200" cy="3571741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871538" y="1497340"/>
            <a:ext cx="11320462" cy="1488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26" y="5122414"/>
            <a:ext cx="2196074" cy="11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03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10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solidFill>
            <a:schemeClr val="accent1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9232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231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solidFill>
            <a:schemeClr val="tx2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438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solidFill>
            <a:srgbClr val="00B5E2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3829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10972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447800"/>
            <a:ext cx="10972800" cy="609600"/>
          </a:xfrm>
        </p:spPr>
        <p:txBody>
          <a:bodyPr/>
          <a:lstStyle>
            <a:lvl1pPr algn="ctr">
              <a:buNone/>
              <a:defRPr sz="2400" b="1" i="1" u="sng" baseline="0">
                <a:latin typeface="+mn-lt"/>
              </a:defRPr>
            </a:lvl1pPr>
          </a:lstStyle>
          <a:p>
            <a:pPr lvl="0"/>
            <a:r>
              <a:rPr lang="en-US" sz="2400" b="1" i="1" u="sng" dirty="0">
                <a:latin typeface="+mj-lt"/>
              </a:rPr>
              <a:t>Subtitle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3056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264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 userDrawn="1">
            <p:ph idx="1" hasCustomPrompt="1"/>
          </p:nvPr>
        </p:nvSpPr>
        <p:spPr>
          <a:xfrm>
            <a:off x="914400" y="1524000"/>
            <a:ext cx="10363200" cy="44958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/>
              <a:t>Column One</a:t>
            </a:r>
          </a:p>
          <a:p>
            <a:r>
              <a:rPr lang="en-US" dirty="0"/>
              <a:t>1</a:t>
            </a:r>
          </a:p>
          <a:p>
            <a:pPr lvl="1"/>
            <a:r>
              <a:rPr lang="en-US" dirty="0"/>
              <a:t>a</a:t>
            </a:r>
          </a:p>
          <a:p>
            <a:pPr lvl="1"/>
            <a:r>
              <a:rPr lang="en-US" dirty="0"/>
              <a:t>b</a:t>
            </a:r>
          </a:p>
          <a:p>
            <a:pPr lvl="2"/>
            <a:r>
              <a:rPr lang="en-US" dirty="0" err="1"/>
              <a:t>i</a:t>
            </a:r>
            <a:endParaRPr lang="en-US" dirty="0"/>
          </a:p>
          <a:p>
            <a:pPr lvl="2"/>
            <a:r>
              <a:rPr lang="en-US" dirty="0"/>
              <a:t>Ii</a:t>
            </a:r>
          </a:p>
          <a:p>
            <a:pPr>
              <a:buNone/>
            </a:pPr>
            <a:r>
              <a:rPr lang="en-US" dirty="0"/>
              <a:t>Column Two</a:t>
            </a:r>
          </a:p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261287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 userDrawn="1">
            <p:ph idx="1" hasCustomPrompt="1"/>
          </p:nvPr>
        </p:nvSpPr>
        <p:spPr>
          <a:xfrm>
            <a:off x="609600" y="2209800"/>
            <a:ext cx="10871200" cy="38100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/>
              <a:t>Column One</a:t>
            </a:r>
          </a:p>
          <a:p>
            <a:r>
              <a:rPr lang="en-US" dirty="0"/>
              <a:t>1</a:t>
            </a:r>
          </a:p>
          <a:p>
            <a:pPr lvl="1"/>
            <a:r>
              <a:rPr lang="en-US" dirty="0"/>
              <a:t>a</a:t>
            </a:r>
          </a:p>
          <a:p>
            <a:pPr lvl="1"/>
            <a:r>
              <a:rPr lang="en-US" dirty="0"/>
              <a:t>b</a:t>
            </a:r>
          </a:p>
          <a:p>
            <a:pPr lvl="2"/>
            <a:r>
              <a:rPr lang="en-US" dirty="0" err="1"/>
              <a:t>i</a:t>
            </a:r>
            <a:endParaRPr lang="en-US" dirty="0"/>
          </a:p>
          <a:p>
            <a:pPr lvl="2"/>
            <a:r>
              <a:rPr lang="en-US" dirty="0"/>
              <a:t>Ii</a:t>
            </a:r>
          </a:p>
          <a:p>
            <a:pPr lvl="2"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Column Two</a:t>
            </a:r>
          </a:p>
          <a:p>
            <a:r>
              <a:rPr lang="en-US" dirty="0"/>
              <a:t>2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447800"/>
            <a:ext cx="11074400" cy="609600"/>
          </a:xfrm>
        </p:spPr>
        <p:txBody>
          <a:bodyPr/>
          <a:lstStyle>
            <a:lvl1pPr algn="ctr">
              <a:buNone/>
              <a:defRPr sz="2400" b="1" i="1" u="sng">
                <a:latin typeface="+mj-lt"/>
              </a:defRPr>
            </a:lvl1pPr>
          </a:lstStyle>
          <a:p>
            <a:pPr lvl="0"/>
            <a:r>
              <a:rPr lang="en-US" sz="2400" b="1" i="1" u="sng" dirty="0">
                <a:latin typeface="+mj-lt"/>
              </a:rPr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6177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814398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23569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152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10972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447800"/>
            <a:ext cx="10972800" cy="609600"/>
          </a:xfrm>
        </p:spPr>
        <p:txBody>
          <a:bodyPr/>
          <a:lstStyle>
            <a:lvl1pPr algn="ctr">
              <a:buNone/>
              <a:defRPr sz="2400" b="1" i="1" u="sng" baseline="0">
                <a:latin typeface="+mn-lt"/>
              </a:defRPr>
            </a:lvl1pPr>
          </a:lstStyle>
          <a:p>
            <a:pPr lvl="0"/>
            <a:r>
              <a:rPr lang="en-US" sz="2400" b="1" i="1" u="sng" dirty="0">
                <a:latin typeface="+mj-lt"/>
              </a:rPr>
              <a:t>Subtitle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2395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rgbClr val="00B5E2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890925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70971"/>
            <a:ext cx="9144000" cy="1938992"/>
          </a:xfrm>
        </p:spPr>
        <p:txBody>
          <a:bodyPr wrap="square" anchor="b">
            <a:sp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266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99622"/>
            <a:ext cx="6945701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+mn-lt"/>
              </a:defRPr>
            </a:lvl1pPr>
          </a:lstStyle>
          <a:p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9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988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 userDrawn="1">
            <p:ph idx="1" hasCustomPrompt="1"/>
          </p:nvPr>
        </p:nvSpPr>
        <p:spPr>
          <a:xfrm>
            <a:off x="914400" y="1524000"/>
            <a:ext cx="10363200" cy="44958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/>
              <a:t>Column One</a:t>
            </a:r>
          </a:p>
          <a:p>
            <a:r>
              <a:rPr lang="en-US" dirty="0"/>
              <a:t>1</a:t>
            </a:r>
          </a:p>
          <a:p>
            <a:pPr lvl="1"/>
            <a:r>
              <a:rPr lang="en-US" dirty="0"/>
              <a:t>a</a:t>
            </a:r>
          </a:p>
          <a:p>
            <a:pPr lvl="1"/>
            <a:r>
              <a:rPr lang="en-US" dirty="0"/>
              <a:t>b</a:t>
            </a:r>
          </a:p>
          <a:p>
            <a:pPr lvl="2"/>
            <a:r>
              <a:rPr lang="en-US" dirty="0" err="1"/>
              <a:t>i</a:t>
            </a:r>
            <a:endParaRPr lang="en-US" dirty="0"/>
          </a:p>
          <a:p>
            <a:pPr lvl="2"/>
            <a:r>
              <a:rPr lang="en-US" dirty="0"/>
              <a:t>Ii</a:t>
            </a:r>
          </a:p>
          <a:p>
            <a:pPr>
              <a:buNone/>
            </a:pPr>
            <a:r>
              <a:rPr lang="en-US" dirty="0"/>
              <a:t>Column Two</a:t>
            </a:r>
          </a:p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57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 userDrawn="1">
            <p:ph idx="1" hasCustomPrompt="1"/>
          </p:nvPr>
        </p:nvSpPr>
        <p:spPr>
          <a:xfrm>
            <a:off x="609600" y="2209800"/>
            <a:ext cx="10871200" cy="38100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/>
              <a:t>Column One</a:t>
            </a:r>
          </a:p>
          <a:p>
            <a:r>
              <a:rPr lang="en-US" dirty="0"/>
              <a:t>1</a:t>
            </a:r>
          </a:p>
          <a:p>
            <a:pPr lvl="1"/>
            <a:r>
              <a:rPr lang="en-US" dirty="0"/>
              <a:t>a</a:t>
            </a:r>
          </a:p>
          <a:p>
            <a:pPr lvl="1"/>
            <a:r>
              <a:rPr lang="en-US" dirty="0"/>
              <a:t>b</a:t>
            </a:r>
          </a:p>
          <a:p>
            <a:pPr lvl="2"/>
            <a:r>
              <a:rPr lang="en-US" dirty="0" err="1"/>
              <a:t>i</a:t>
            </a:r>
            <a:endParaRPr lang="en-US" dirty="0"/>
          </a:p>
          <a:p>
            <a:pPr lvl="2"/>
            <a:r>
              <a:rPr lang="en-US" dirty="0"/>
              <a:t>Ii</a:t>
            </a:r>
          </a:p>
          <a:p>
            <a:pPr lvl="2"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Column Two</a:t>
            </a:r>
          </a:p>
          <a:p>
            <a:r>
              <a:rPr lang="en-US" dirty="0"/>
              <a:t>2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447800"/>
            <a:ext cx="11074400" cy="609600"/>
          </a:xfrm>
        </p:spPr>
        <p:txBody>
          <a:bodyPr/>
          <a:lstStyle>
            <a:lvl1pPr algn="ctr">
              <a:buNone/>
              <a:defRPr sz="2400" b="1" i="1" u="sng">
                <a:latin typeface="+mj-lt"/>
              </a:defRPr>
            </a:lvl1pPr>
          </a:lstStyle>
          <a:p>
            <a:pPr lvl="0"/>
            <a:r>
              <a:rPr lang="en-US" sz="2400" b="1" i="1" u="sng" dirty="0">
                <a:latin typeface="+mj-lt"/>
              </a:rPr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7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4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920" y="1143000"/>
            <a:ext cx="1042416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975360" y="6324600"/>
            <a:ext cx="47244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rmAutofit/>
          </a:bodyPr>
          <a:lstStyle/>
          <a:p>
            <a:pPr algn="r">
              <a:defRPr/>
            </a:pPr>
            <a:fld id="{C08E5819-54B1-418D-9241-92F644D79DBB}" type="slidenum">
              <a:rPr lang="en-US" sz="14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 algn="r">
                <a:defRPr/>
              </a:pPr>
              <a:t>‹#›</a:t>
            </a:fld>
            <a:r>
              <a:rPr lang="en-US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|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018" y="6324600"/>
            <a:ext cx="2104062" cy="365760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883920" y="6244862"/>
            <a:ext cx="10424160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8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32" r:id="rId3"/>
    <p:sldLayoutId id="2147483728" r:id="rId4"/>
    <p:sldLayoutId id="2147483729" r:id="rId5"/>
    <p:sldLayoutId id="2147483716" r:id="rId6"/>
    <p:sldLayoutId id="2147483717" r:id="rId7"/>
    <p:sldLayoutId id="2147483718" r:id="rId8"/>
    <p:sldLayoutId id="2147483719" r:id="rId9"/>
    <p:sldLayoutId id="2147483721" r:id="rId10"/>
    <p:sldLayoutId id="2147483731" r:id="rId11"/>
    <p:sldLayoutId id="2147483730" r:id="rId12"/>
    <p:sldLayoutId id="2147483733" r:id="rId1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 cap="all" normalizeH="0" baseline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4000" b="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800">
          <a:solidFill>
            <a:schemeClr val="tx1"/>
          </a:solidFill>
          <a:latin typeface="+mn-lt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800">
          <a:solidFill>
            <a:schemeClr val="tx1"/>
          </a:solidFill>
          <a:latin typeface="+mn-lt"/>
        </a:defRPr>
      </a:lvl3pPr>
      <a:lvl4pPr marL="1828800" indent="-4572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400">
          <a:solidFill>
            <a:schemeClr val="tx1"/>
          </a:solidFill>
          <a:latin typeface="+mn-lt"/>
        </a:defRPr>
      </a:lvl4pPr>
      <a:lvl5pPr marL="2401888" indent="-396875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tabLst>
          <a:tab pos="2401888" algn="l"/>
        </a:tabLst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920" y="1143000"/>
            <a:ext cx="1042416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50536" y="6324600"/>
            <a:ext cx="47244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rmAutofit/>
          </a:bodyPr>
          <a:lstStyle/>
          <a:p>
            <a:pPr algn="l">
              <a:defRPr/>
            </a:pPr>
            <a:fld id="{C08E5819-54B1-418D-9241-92F644D79DBB}" type="slidenum">
              <a:rPr lang="en-US" sz="1400" b="0" smtClean="0">
                <a:solidFill>
                  <a:schemeClr val="accent2"/>
                </a:solidFill>
                <a:latin typeface="+mn-lt"/>
              </a:rPr>
              <a:pPr algn="l">
                <a:defRPr/>
              </a:pPr>
              <a:t>‹#›</a:t>
            </a:fld>
            <a:r>
              <a:rPr lang="en-US" sz="1400" b="0" dirty="0">
                <a:solidFill>
                  <a:schemeClr val="accent2"/>
                </a:solidFill>
                <a:latin typeface="+mn-lt"/>
              </a:rPr>
              <a:t>  |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524000" y="6324600"/>
            <a:ext cx="76800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UNI122277 Pre-Bid Meeting</a:t>
            </a:r>
            <a:endParaRPr lang="en-US" dirty="0"/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883920" y="6244862"/>
            <a:ext cx="8260080" cy="0"/>
          </a:xfrm>
          <a:prstGeom prst="line">
            <a:avLst/>
          </a:prstGeom>
          <a:ln w="127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8EADE440-52DC-96CE-987C-02D7261754C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7462" y="6110157"/>
            <a:ext cx="2639738" cy="67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8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cap="all" normalizeH="0" baseline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</a:defRPr>
      </a:lvl3pPr>
      <a:lvl4pPr marL="18288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4pPr>
      <a:lvl5pPr marL="2401888" indent="-3968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2401888" algn="l"/>
        </a:tabLst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920" y="1143000"/>
            <a:ext cx="1042416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50536" y="6324600"/>
            <a:ext cx="47244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rmAutofit/>
          </a:bodyPr>
          <a:lstStyle/>
          <a:p>
            <a:pPr algn="l">
              <a:defRPr/>
            </a:pPr>
            <a:fld id="{C08E5819-54B1-418D-9241-92F644D79DBB}" type="slidenum">
              <a:rPr lang="en-US" sz="1400" b="0" smtClean="0">
                <a:solidFill>
                  <a:schemeClr val="accent2"/>
                </a:solidFill>
                <a:latin typeface="+mn-lt"/>
              </a:rPr>
              <a:pPr algn="l">
                <a:defRPr/>
              </a:pPr>
              <a:t>‹#›</a:t>
            </a:fld>
            <a:r>
              <a:rPr lang="en-US" sz="1400" b="0" dirty="0">
                <a:solidFill>
                  <a:schemeClr val="accent2"/>
                </a:solidFill>
                <a:latin typeface="+mn-lt"/>
              </a:rPr>
              <a:t>  |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524000" y="6324600"/>
            <a:ext cx="76800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UNI122277 Pre-Bid Meeting</a:t>
            </a:r>
            <a:endParaRPr lang="en-US" dirty="0"/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883920" y="6244862"/>
            <a:ext cx="8260080" cy="0"/>
          </a:xfrm>
          <a:prstGeom prst="line">
            <a:avLst/>
          </a:prstGeom>
          <a:ln w="127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8EADE440-52DC-96CE-987C-02D7261754C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7462" y="6110157"/>
            <a:ext cx="2639738" cy="67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9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cap="all" normalizeH="0" baseline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</a:defRPr>
      </a:lvl3pPr>
      <a:lvl4pPr marL="18288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4pPr>
      <a:lvl5pPr marL="2401888" indent="-3968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2401888" algn="l"/>
        </a:tabLst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rgbClr val="D6D2C4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920" y="1143000"/>
            <a:ext cx="1042416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975360" y="6324600"/>
            <a:ext cx="47244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rmAutofit/>
          </a:bodyPr>
          <a:lstStyle/>
          <a:p>
            <a:pPr algn="r">
              <a:defRPr/>
            </a:pPr>
            <a:fld id="{C08E5819-54B1-418D-9241-92F644D79DBB}" type="slidenum">
              <a:rPr lang="en-US" sz="14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 algn="r">
                <a:defRPr/>
              </a:pPr>
              <a:t>‹#›</a:t>
            </a:fld>
            <a:r>
              <a:rPr lang="en-US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|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noFill/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83920" y="6244862"/>
            <a:ext cx="10424160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402" y="6248400"/>
            <a:ext cx="1037296" cy="5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74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 cap="all" normalizeH="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4000" b="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800">
          <a:solidFill>
            <a:schemeClr val="tx1"/>
          </a:solidFill>
          <a:latin typeface="+mn-lt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800">
          <a:solidFill>
            <a:schemeClr val="tx1"/>
          </a:solidFill>
          <a:latin typeface="+mn-lt"/>
        </a:defRPr>
      </a:lvl3pPr>
      <a:lvl4pPr marL="1828800" indent="-4572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400">
          <a:solidFill>
            <a:schemeClr val="tx1"/>
          </a:solidFill>
          <a:latin typeface="+mn-lt"/>
        </a:defRPr>
      </a:lvl4pPr>
      <a:lvl5pPr marL="2401888" indent="-396875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tabLst>
          <a:tab pos="2401888" algn="l"/>
        </a:tabLst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/>
              <a:t>Pid</a:t>
            </a:r>
            <a:r>
              <a:rPr lang="en-US" b="1" dirty="0"/>
              <a:t> 122277 uni-37-12.24 over bokes creek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585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E1A46-E8DA-A522-8548-267C4022D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56D180D-5F28-BCC1-F3C8-7E349CD9DCE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/>
              <a:t>Uni-37-12.24 bridge over bokes creek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8E05AEFB-5EB3-8D22-D8E8-C2980CE905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  <p:pic>
        <p:nvPicPr>
          <p:cNvPr id="3" name="Picture 2" descr="A picture containing water, outdoor&#10;&#10;AI-generated content may be incorrect.">
            <a:extLst>
              <a:ext uri="{FF2B5EF4-FFF2-40B4-BE49-F238E27FC236}">
                <a16:creationId xmlns:a16="http://schemas.microsoft.com/office/drawing/2014/main" id="{681EB9F0-FCD2-6EDE-0F0D-44ADA14DD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25" y="914400"/>
            <a:ext cx="440055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8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61"/>
    </mc:Choice>
    <mc:Fallback xmlns="">
      <p:transition spd="slow" advTm="2936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F75CF-AB20-F3F1-A07D-CC3B91BCE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23C7610-7BFC-54A1-97ED-3E214F567CC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/>
              <a:t>Uni-37-12.24 bridge over bokes creek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FBC7B2A-F471-C0F5-A09D-DDEE60192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  <p:pic>
        <p:nvPicPr>
          <p:cNvPr id="3" name="Picture 2" descr="A picture containing outdoor, old, wood, trunk&#10;&#10;AI-generated content may be incorrect.">
            <a:extLst>
              <a:ext uri="{FF2B5EF4-FFF2-40B4-BE49-F238E27FC236}">
                <a16:creationId xmlns:a16="http://schemas.microsoft.com/office/drawing/2014/main" id="{10CD4A92-EEBC-966A-5CD4-E3F1A6D07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25" y="947057"/>
            <a:ext cx="440055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61"/>
    </mc:Choice>
    <mc:Fallback xmlns="">
      <p:transition spd="slow" advTm="2936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A8C1C-2BBE-05E5-3E62-C72DA35A6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02E71E2-BD86-CE25-BD56-98651C65D67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/>
              <a:t>Uni-37-12.24 bridge over bokes creek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CA703A4-AE60-9153-4852-3189D422B3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  <p:pic>
        <p:nvPicPr>
          <p:cNvPr id="3" name="Picture 2" descr="A picture containing outdoor, rain, wet, rainy&#10;&#10;AI-generated content may be incorrect.">
            <a:extLst>
              <a:ext uri="{FF2B5EF4-FFF2-40B4-BE49-F238E27FC236}">
                <a16:creationId xmlns:a16="http://schemas.microsoft.com/office/drawing/2014/main" id="{22A1A6B2-B215-4979-8B54-A0A52404F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5" y="914400"/>
            <a:ext cx="447675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3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61"/>
    </mc:Choice>
    <mc:Fallback xmlns="">
      <p:transition spd="slow" advTm="2936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7A2CF-62FA-A027-857F-8236ECC07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E43D75-CFB0-0646-9ADA-5E1989BEBC1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/>
              <a:t>Uni-37-12.24 bridge over bokes creek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A536BE3-3118-D11E-8E93-B9D8D8B25A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  <p:pic>
        <p:nvPicPr>
          <p:cNvPr id="3" name="Picture 2" descr="A bridge over a river&#10;&#10;AI-generated content may be incorrect.">
            <a:extLst>
              <a:ext uri="{FF2B5EF4-FFF2-40B4-BE49-F238E27FC236}">
                <a16:creationId xmlns:a16="http://schemas.microsoft.com/office/drawing/2014/main" id="{10FBEE10-880D-61D2-0843-940B4FCC3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9144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4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61"/>
    </mc:Choice>
    <mc:Fallback xmlns="">
      <p:transition spd="slow" advTm="2936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1C6A5-83B9-57C4-948F-62F2E4BB0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C0F9AD9-4E03-9C8F-F569-F1E748294DD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/>
              <a:t>Uni-37-12.24 bridge over bokes creek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7277668-9063-CACA-24F9-2495D71A5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  <p:pic>
        <p:nvPicPr>
          <p:cNvPr id="3" name="Picture 2" descr="A picture containing snow, outdoor&#10;&#10;AI-generated content may be incorrect.">
            <a:extLst>
              <a:ext uri="{FF2B5EF4-FFF2-40B4-BE49-F238E27FC236}">
                <a16:creationId xmlns:a16="http://schemas.microsoft.com/office/drawing/2014/main" id="{2D6864E3-2048-6663-DDB8-034C241D7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806" y="914400"/>
            <a:ext cx="7672387" cy="575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3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61"/>
    </mc:Choice>
    <mc:Fallback xmlns="">
      <p:transition spd="slow" advTm="2936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8A6836-6650-3EB9-7A8C-B03CBFE18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678024A-992F-4AE4-4556-5A540054EAF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/>
              <a:t>Project description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5049E-BBFE-4EB4-1E1B-1FD35C0BE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428" y="2590800"/>
            <a:ext cx="11227658" cy="2783829"/>
          </a:xfrm>
        </p:spPr>
        <p:txBody>
          <a:bodyPr/>
          <a:lstStyle/>
          <a:p>
            <a:r>
              <a:rPr lang="en-US" sz="2800" dirty="0"/>
              <a:t>Project Description</a:t>
            </a:r>
          </a:p>
          <a:p>
            <a:pPr lvl="1"/>
            <a:r>
              <a:rPr lang="en-US" dirty="0"/>
              <a:t>Rehabilitation of Structure over Bokes Creek in Magnetic Springs.  Work to consist of superstructure replacement from non-composite to composite box beams and pier reconfiguration from a 3 span to 2 span bridge.  Additional work to include full depth pavement correction and replacement of existing curb and curb inlets. </a:t>
            </a:r>
          </a:p>
          <a:p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9BA3EE0-8B18-DCA7-6FBC-79D3294168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BA8755-3A4D-4575-C512-592CD2043D20}"/>
              </a:ext>
            </a:extLst>
          </p:cNvPr>
          <p:cNvSpPr txBox="1"/>
          <p:nvPr/>
        </p:nvSpPr>
        <p:spPr>
          <a:xfrm>
            <a:off x="278542" y="1071480"/>
            <a:ext cx="100846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latin typeface="+mn-lt"/>
              </a:rPr>
              <a:t>Sale: 3/27/25</a:t>
            </a:r>
            <a:endParaRPr lang="en-US" sz="2400" dirty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+mn-lt"/>
              </a:rPr>
              <a:t>Complete Date: 09/05/25 (future addendum change from 1/31/26)</a:t>
            </a:r>
            <a:endParaRPr lang="en-US" sz="2400" dirty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+mn-lt"/>
              </a:rPr>
              <a:t>Est. Cost: </a:t>
            </a:r>
            <a:r>
              <a:rPr lang="en-US" sz="2400" dirty="0">
                <a:latin typeface="+mn-lt"/>
              </a:rPr>
              <a:t>$1.5 million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906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9361"/>
    </mc:Choice>
    <mc:Fallback xmlns="">
      <p:transition spd="slow" advTm="2936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6ABAB-7E34-072B-C5C0-EE3600636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7E92A2F-4A67-4FFC-2802-3EA18D93E9D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/>
              <a:t>Special demolition considerations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34513-94A6-46EA-873C-7B0C6C09B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E4D8FA-652F-45C6-F626-70A0AE095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14400"/>
            <a:ext cx="11201400" cy="54680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8046CA-CAA4-A150-9C11-EB54A9198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143000"/>
            <a:ext cx="102870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61"/>
    </mc:Choice>
    <mc:Fallback xmlns="">
      <p:transition spd="slow" advTm="2936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57C8E-CC09-C2F2-2275-30DC542CE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68C719B-8878-FEEC-B478-79E0F965067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/>
              <a:t>Special demolition considerations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93982D8-8640-9201-88D8-6196B548B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5BCEF8-757C-0B59-E828-2CBB7DF2B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7416"/>
            <a:ext cx="12192000" cy="392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8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61"/>
    </mc:Choice>
    <mc:Fallback xmlns="">
      <p:transition spd="slow" advTm="2936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B3A93-7963-1D57-059C-58D1D7FE5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7D0DCC1-7741-28C8-1463-3C6581A101D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/>
              <a:t>Right of way issues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133FB-AA0F-DD14-FFCA-B3C2F6EF5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11227658" cy="2783829"/>
          </a:xfrm>
        </p:spPr>
        <p:txBody>
          <a:bodyPr/>
          <a:lstStyle/>
          <a:p>
            <a:r>
              <a:rPr lang="en-US" sz="2800" dirty="0"/>
              <a:t>ODOT has secured Right of Entry from Property Owners on all 4 corners of the bridge.  Temporary Easements noted.</a:t>
            </a:r>
          </a:p>
          <a:p>
            <a:r>
              <a:rPr lang="en-US" sz="2800" dirty="0"/>
              <a:t>Existing Right of Way did not extend out far enough for proposed construction and demolition.</a:t>
            </a:r>
          </a:p>
          <a:p>
            <a:r>
              <a:rPr lang="en-US" sz="2800" dirty="0"/>
              <a:t>Due to compromised bridge condition, ODOT did not have the time to go through normal right of way acquisition. </a:t>
            </a:r>
          </a:p>
          <a:p>
            <a:r>
              <a:rPr lang="en-US" sz="2800" dirty="0"/>
              <a:t>There is existing signage for a USDA easement, however the easement is not recorded and not official.  The area is located within the identified wetland areas.  </a:t>
            </a:r>
          </a:p>
          <a:p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3FBF0FF6-B12F-E962-308B-62BF399FB3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20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61"/>
    </mc:Choice>
    <mc:Fallback xmlns="">
      <p:transition spd="slow" advTm="2936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33DA1-7F47-7943-6CE7-8E90D3E21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A5D885F-61EE-74E9-9D79-312D61AD5EA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/>
              <a:t>Utility issues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DD33D7-7708-9F18-8153-EB42D3CA6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4343400" cy="2783829"/>
          </a:xfrm>
        </p:spPr>
        <p:txBody>
          <a:bodyPr/>
          <a:lstStyle/>
          <a:p>
            <a:r>
              <a:rPr lang="en-US" sz="2400" dirty="0"/>
              <a:t>East side of bridge has an Ohio Edison 7.2KV existing line.</a:t>
            </a:r>
          </a:p>
          <a:p>
            <a:r>
              <a:rPr lang="en-US" sz="2400" dirty="0"/>
              <a:t>This is the only electrical feed for the Village of Magnetic Springs</a:t>
            </a:r>
          </a:p>
          <a:p>
            <a:r>
              <a:rPr lang="en-US" sz="2400" dirty="0"/>
              <a:t>The line can not be de-energized due to no </a:t>
            </a:r>
            <a:r>
              <a:rPr lang="en-US" sz="2400" dirty="0" err="1"/>
              <a:t>backfeeding</a:t>
            </a:r>
            <a:r>
              <a:rPr lang="en-US" sz="2400" dirty="0"/>
              <a:t> options.</a:t>
            </a:r>
          </a:p>
          <a:p>
            <a:r>
              <a:rPr lang="en-US" sz="2400" dirty="0"/>
              <a:t>Arm will be placed on North pole to give </a:t>
            </a:r>
            <a:r>
              <a:rPr lang="en-US" sz="2400"/>
              <a:t>vertical clearance.</a:t>
            </a:r>
            <a:endParaRPr lang="en-US" sz="2400" dirty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C60BFF0-1425-C89B-2E65-0BE0525114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  <p:pic>
        <p:nvPicPr>
          <p:cNvPr id="6" name="Picture 5" descr="A picture containing outdoor, tree, sky, area&#10;&#10;AI-generated content may be incorrect.">
            <a:extLst>
              <a:ext uri="{FF2B5EF4-FFF2-40B4-BE49-F238E27FC236}">
                <a16:creationId xmlns:a16="http://schemas.microsoft.com/office/drawing/2014/main" id="{87CCFA62-CD97-6F7E-A822-59E5B5688A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914400"/>
            <a:ext cx="7141029" cy="535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3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61"/>
    </mc:Choice>
    <mc:Fallback xmlns="">
      <p:transition spd="slow" advTm="2936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0C0B4-9281-F11C-B3BA-5F2B63061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961B840-424F-8B91-646B-ABAD1D6EA70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/>
              <a:t>Uni-37-12.24 bridge over bokes creek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80D5F4E-7F29-3163-C43C-D15CF15D3E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03F111-2483-8FED-BAB1-96E0F7987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68" y="1428749"/>
            <a:ext cx="10153831" cy="437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61"/>
    </mc:Choice>
    <mc:Fallback xmlns="">
      <p:transition spd="slow" advTm="2936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16AE4-4397-8E80-926D-38AE8E767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95CFE17-5D68-F861-E534-CA017C5E6CB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/>
              <a:t>Environmental issues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6BCE31-B179-A1EC-E1B6-A08B45D5E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66800"/>
            <a:ext cx="11227658" cy="2783829"/>
          </a:xfrm>
        </p:spPr>
        <p:txBody>
          <a:bodyPr/>
          <a:lstStyle/>
          <a:p>
            <a:r>
              <a:rPr lang="en-US" sz="2800" dirty="0"/>
              <a:t>There are known impacts to 2 wetlands on the North side of the bridge. </a:t>
            </a:r>
          </a:p>
          <a:p>
            <a:pPr lvl="1"/>
            <a:r>
              <a:rPr lang="en-US" dirty="0"/>
              <a:t>The temporary 72” pipe will be installed in this area. </a:t>
            </a:r>
          </a:p>
          <a:p>
            <a:pPr lvl="1"/>
            <a:r>
              <a:rPr lang="en-US" dirty="0"/>
              <a:t>Construction limits should be monitored closely and all reasonable attempts to minimize disturbance should be pursued when performing this work. </a:t>
            </a:r>
          </a:p>
          <a:p>
            <a:r>
              <a:rPr lang="en-US" sz="2800" dirty="0"/>
              <a:t>Still some trees that need to be removed prior to the work commencing.</a:t>
            </a:r>
          </a:p>
          <a:p>
            <a:r>
              <a:rPr lang="en-US" sz="2800" dirty="0"/>
              <a:t>There is an existing log jam against the existing piers on the west side of the structure that will need removed.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EC6EB3B-34CC-DA79-9790-037A2D1FB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40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61"/>
    </mc:Choice>
    <mc:Fallback xmlns="">
      <p:transition spd="slow" advTm="2936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26707" y="1943100"/>
            <a:ext cx="2738587" cy="2971800"/>
          </a:xfrm>
          <a:prstGeom prst="roundRect">
            <a:avLst>
              <a:gd name="adj" fmla="val 11102"/>
            </a:avLst>
          </a:prstGeom>
          <a:solidFill>
            <a:schemeClr val="tx2"/>
          </a:solidFill>
          <a:ln w="19685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atin typeface="Franklin Gothic Demi" panose="020B0703020102020204" pitchFamily="34" charset="0"/>
              </a:rPr>
              <a:t>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385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6CE38-46D4-09FA-83AA-DCDB44814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018B1BF-6C73-C6DD-88DE-E51412C2BA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/>
              <a:t>Uni-37-12.24 bridge over bokes creek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7B0FBA0-EC8D-0346-DE2C-8D0D5BCF79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E323EE-F22C-1990-7150-C0F403B81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580" y="914400"/>
            <a:ext cx="4708840" cy="522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0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61"/>
    </mc:Choice>
    <mc:Fallback xmlns="">
      <p:transition spd="slow" advTm="2936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424E3-BCDA-8B7D-2D76-06C0497C1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81AE65B-DFEF-C67D-6C23-5853FA2C24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/>
              <a:t>Uni-37-12.24 bridge over bokes creek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158EB6B-1D2A-84E5-9924-E75C3E647A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  <p:pic>
        <p:nvPicPr>
          <p:cNvPr id="4" name="Picture 3" descr="A snowy road with trees on either side of it&#10;&#10;AI-generated content may be incorrect.">
            <a:extLst>
              <a:ext uri="{FF2B5EF4-FFF2-40B4-BE49-F238E27FC236}">
                <a16:creationId xmlns:a16="http://schemas.microsoft.com/office/drawing/2014/main" id="{ECDF57E8-A0EC-7825-44F5-B4409D76C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971550"/>
            <a:ext cx="78486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9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61"/>
    </mc:Choice>
    <mc:Fallback xmlns="">
      <p:transition spd="slow" advTm="2936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000AC-78FB-6E27-CB1B-B2C99716F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2142EFB-ACA0-EAE2-CED7-C45F8D3EA4F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/>
              <a:t>Recent History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C20B6-2FD0-4A97-D8EE-04079834C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11227658" cy="2783829"/>
          </a:xfrm>
        </p:spPr>
        <p:txBody>
          <a:bodyPr/>
          <a:lstStyle/>
          <a:p>
            <a:r>
              <a:rPr lang="en-US" sz="2800" dirty="0"/>
              <a:t>District had previously recommended this bridge for the original proposed work, originally scheduled for this summer.  </a:t>
            </a:r>
          </a:p>
          <a:p>
            <a:r>
              <a:rPr lang="en-US" sz="2800" dirty="0"/>
              <a:t>For undetermined reasons, on 12/24/24, the existing bridge suffered a partial collapse.  </a:t>
            </a:r>
          </a:p>
          <a:p>
            <a:r>
              <a:rPr lang="en-US" sz="2800" dirty="0"/>
              <a:t>Existing HP12x53 capped piles at Pier 2 failed which resulted in the settlement of the bridge deck. </a:t>
            </a:r>
          </a:p>
          <a:p>
            <a:r>
              <a:rPr lang="en-US" sz="2800" dirty="0"/>
              <a:t>ODOT closed the bridge to all vehicular traffic shortly thereafter. 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10AC8C3-C6DB-52F8-7221-6CFAA4E33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0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61"/>
    </mc:Choice>
    <mc:Fallback xmlns="">
      <p:transition spd="slow" advTm="2936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31C47-EC6A-B9CE-60E6-65CD57491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EC98804-DE2E-F7A5-B62C-DE58992308F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/>
              <a:t>Uni-37-12.24 bridge over bokes creek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4250281-3E8A-FBE3-AC51-D1D1584FD2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  <p:pic>
        <p:nvPicPr>
          <p:cNvPr id="4" name="Picture 3" descr="A picture containing road, tree, outdoor, way&#10;&#10;AI-generated content may be incorrect.">
            <a:extLst>
              <a:ext uri="{FF2B5EF4-FFF2-40B4-BE49-F238E27FC236}">
                <a16:creationId xmlns:a16="http://schemas.microsoft.com/office/drawing/2014/main" id="{8842721B-6B10-B30A-FD6F-42070B09D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914400"/>
            <a:ext cx="7416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2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61"/>
    </mc:Choice>
    <mc:Fallback xmlns="">
      <p:transition spd="slow" advTm="2936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DB58C-326E-AE5E-3FB3-2D5357DD9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2B02B46-9342-0140-950C-D5AF6D6D18B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/>
              <a:t>Uni-37-12.24 bridge over bokes creek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6F5A550-453B-B4B0-0EFF-10CD3C701A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  <p:pic>
        <p:nvPicPr>
          <p:cNvPr id="4" name="Picture 3" descr="A picture containing water&#10;&#10;AI-generated content may be incorrect.">
            <a:extLst>
              <a:ext uri="{FF2B5EF4-FFF2-40B4-BE49-F238E27FC236}">
                <a16:creationId xmlns:a16="http://schemas.microsoft.com/office/drawing/2014/main" id="{FD1A87C2-CDD7-19AD-B87F-CEA2F0238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889000"/>
            <a:ext cx="447675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7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61"/>
    </mc:Choice>
    <mc:Fallback xmlns="">
      <p:transition spd="slow" advTm="2936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85E1E-4C61-5061-4708-11D120AAF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A88312A-738F-D10A-70E2-5E68D692317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/>
              <a:t>Uni-37-12.24 bridge over bokes creek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078FC3F-28B5-4F74-A575-D23D49AB3E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  <p:pic>
        <p:nvPicPr>
          <p:cNvPr id="3" name="Picture 2" descr="A picture containing outdoor&#10;&#10;AI-generated content may be incorrect.">
            <a:extLst>
              <a:ext uri="{FF2B5EF4-FFF2-40B4-BE49-F238E27FC236}">
                <a16:creationId xmlns:a16="http://schemas.microsoft.com/office/drawing/2014/main" id="{A09BA6B3-3327-0372-23C3-AF85D6FFD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944880"/>
            <a:ext cx="7416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1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61"/>
    </mc:Choice>
    <mc:Fallback xmlns="">
      <p:transition spd="slow" advTm="2936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9505F-535F-69E8-D5E4-AFA209281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2DF6250-62E9-0400-DB7C-FFE14470081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/>
              <a:t>Uni-37-12.24 bridge over bokes creek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FD0F5C6-DDF1-2278-75B9-451796973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  <p:pic>
        <p:nvPicPr>
          <p:cNvPr id="3" name="Picture 2" descr="A picture containing water, outdoor&#10;&#10;AI-generated content may be incorrect.">
            <a:extLst>
              <a:ext uri="{FF2B5EF4-FFF2-40B4-BE49-F238E27FC236}">
                <a16:creationId xmlns:a16="http://schemas.microsoft.com/office/drawing/2014/main" id="{B499B5BF-C22A-5B5A-F91D-7CB409EC8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944880"/>
            <a:ext cx="7416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7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61"/>
    </mc:Choice>
    <mc:Fallback xmlns="">
      <p:transition spd="slow" advTm="29361"/>
    </mc:Fallback>
  </mc:AlternateContent>
</p:sld>
</file>

<file path=ppt/theme/theme1.xml><?xml version="1.0" encoding="utf-8"?>
<a:theme xmlns:a="http://schemas.openxmlformats.org/drawingml/2006/main" name="ODOT Master - Business Card Look">
  <a:themeElements>
    <a:clrScheme name="Custom 1">
      <a:dk1>
        <a:srgbClr val="000000"/>
      </a:dk1>
      <a:lt1>
        <a:sysClr val="window" lastClr="FFFFFF"/>
      </a:lt1>
      <a:dk2>
        <a:srgbClr val="009969"/>
      </a:dk2>
      <a:lt2>
        <a:srgbClr val="D6D2C4"/>
      </a:lt2>
      <a:accent1>
        <a:srgbClr val="1F2A44"/>
      </a:accent1>
      <a:accent2>
        <a:srgbClr val="00B5E2"/>
      </a:accent2>
      <a:accent3>
        <a:srgbClr val="DC582A"/>
      </a:accent3>
      <a:accent4>
        <a:srgbClr val="9E2A2B"/>
      </a:accent4>
      <a:accent5>
        <a:srgbClr val="D7C826"/>
      </a:accent5>
      <a:accent6>
        <a:srgbClr val="F68D2E"/>
      </a:accent6>
      <a:hlink>
        <a:srgbClr val="40BAC8"/>
      </a:hlink>
      <a:folHlink>
        <a:srgbClr val="152F5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5D9F2B45-1A2E-48E6-B069-77357A68E907}" vid="{3AFC5C51-DE8D-4577-A74F-A9E219DAB3CB}"/>
    </a:ext>
  </a:extLst>
</a:theme>
</file>

<file path=ppt/theme/theme2.xml><?xml version="1.0" encoding="utf-8"?>
<a:theme xmlns:a="http://schemas.openxmlformats.org/drawingml/2006/main" name="ODOT-HoIA-Theme-1">
  <a:themeElements>
    <a:clrScheme name="Heart-of-It-All">
      <a:dk1>
        <a:srgbClr val="000000"/>
      </a:dk1>
      <a:lt1>
        <a:sysClr val="window" lastClr="FFFFFF"/>
      </a:lt1>
      <a:dk2>
        <a:srgbClr val="0E3F75"/>
      </a:dk2>
      <a:lt2>
        <a:srgbClr val="D6D2C4"/>
      </a:lt2>
      <a:accent1>
        <a:srgbClr val="C12637"/>
      </a:accent1>
      <a:accent2>
        <a:srgbClr val="0098D3"/>
      </a:accent2>
      <a:accent3>
        <a:srgbClr val="EBA70E"/>
      </a:accent3>
      <a:accent4>
        <a:srgbClr val="69C2C6"/>
      </a:accent4>
      <a:accent5>
        <a:srgbClr val="DC5829"/>
      </a:accent5>
      <a:accent6>
        <a:srgbClr val="009969"/>
      </a:accent6>
      <a:hlink>
        <a:srgbClr val="40BAC8"/>
      </a:hlink>
      <a:folHlink>
        <a:srgbClr val="152F5F"/>
      </a:folHlink>
    </a:clrScheme>
    <a:fontScheme name="Source Sans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DOT-HoIA-Theme-1" id="{012D7117-838B-4780-86B9-E3DF8C21EA18}" vid="{B4398ADE-FC80-4E4D-A6B8-C0B348BE257C}"/>
    </a:ext>
  </a:extLst>
</a:theme>
</file>

<file path=ppt/theme/theme3.xml><?xml version="1.0" encoding="utf-8"?>
<a:theme xmlns:a="http://schemas.openxmlformats.org/drawingml/2006/main" name="1_ODOT-HoIA-Theme-1">
  <a:themeElements>
    <a:clrScheme name="Heart-of-It-All">
      <a:dk1>
        <a:srgbClr val="000000"/>
      </a:dk1>
      <a:lt1>
        <a:sysClr val="window" lastClr="FFFFFF"/>
      </a:lt1>
      <a:dk2>
        <a:srgbClr val="0E3F75"/>
      </a:dk2>
      <a:lt2>
        <a:srgbClr val="D6D2C4"/>
      </a:lt2>
      <a:accent1>
        <a:srgbClr val="C12637"/>
      </a:accent1>
      <a:accent2>
        <a:srgbClr val="0098D3"/>
      </a:accent2>
      <a:accent3>
        <a:srgbClr val="EBA70E"/>
      </a:accent3>
      <a:accent4>
        <a:srgbClr val="69C2C6"/>
      </a:accent4>
      <a:accent5>
        <a:srgbClr val="DC5829"/>
      </a:accent5>
      <a:accent6>
        <a:srgbClr val="009969"/>
      </a:accent6>
      <a:hlink>
        <a:srgbClr val="40BAC8"/>
      </a:hlink>
      <a:folHlink>
        <a:srgbClr val="152F5F"/>
      </a:folHlink>
    </a:clrScheme>
    <a:fontScheme name="Source Sans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AE1844AB-8F7C-463F-B3D0-B57C8D70AA9C}" vid="{05C344BA-724F-4348-A70B-EFC1BBB54300}"/>
    </a:ext>
  </a:extLst>
</a:theme>
</file>

<file path=ppt/theme/theme4.xml><?xml version="1.0" encoding="utf-8"?>
<a:theme xmlns:a="http://schemas.openxmlformats.org/drawingml/2006/main" name="1_ODOT Master - Business Card Look">
  <a:themeElements>
    <a:clrScheme name="Custom 1">
      <a:dk1>
        <a:srgbClr val="000000"/>
      </a:dk1>
      <a:lt1>
        <a:sysClr val="window" lastClr="FFFFFF"/>
      </a:lt1>
      <a:dk2>
        <a:srgbClr val="009969"/>
      </a:dk2>
      <a:lt2>
        <a:srgbClr val="D6D2C4"/>
      </a:lt2>
      <a:accent1>
        <a:srgbClr val="1F2A44"/>
      </a:accent1>
      <a:accent2>
        <a:srgbClr val="00B5E2"/>
      </a:accent2>
      <a:accent3>
        <a:srgbClr val="DC582A"/>
      </a:accent3>
      <a:accent4>
        <a:srgbClr val="9E2A2B"/>
      </a:accent4>
      <a:accent5>
        <a:srgbClr val="D7C826"/>
      </a:accent5>
      <a:accent6>
        <a:srgbClr val="F68D2E"/>
      </a:accent6>
      <a:hlink>
        <a:srgbClr val="40BAC8"/>
      </a:hlink>
      <a:folHlink>
        <a:srgbClr val="152F5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DOT Light Room ZephyrDot Template-16by9.potx" id="{DF082019-0C9F-4607-8304-5836E1A697C1}" vid="{28F1A89A-09AC-43D7-BAB9-1B36262B811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ysClr val="window" lastClr="FFFFFF"/>
    </a:lt1>
    <a:dk2>
      <a:srgbClr val="009969"/>
    </a:dk2>
    <a:lt2>
      <a:srgbClr val="D6D2C4"/>
    </a:lt2>
    <a:accent1>
      <a:srgbClr val="1F2A44"/>
    </a:accent1>
    <a:accent2>
      <a:srgbClr val="00B5E2"/>
    </a:accent2>
    <a:accent3>
      <a:srgbClr val="DC582A"/>
    </a:accent3>
    <a:accent4>
      <a:srgbClr val="9E2A2B"/>
    </a:accent4>
    <a:accent5>
      <a:srgbClr val="D7C826"/>
    </a:accent5>
    <a:accent6>
      <a:srgbClr val="F68D2E"/>
    </a:accent6>
    <a:hlink>
      <a:srgbClr val="40BAC8"/>
    </a:hlink>
    <a:folHlink>
      <a:srgbClr val="152F5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Topic xmlns="f78f6485-d866-47f2-8ebc-7a2b1bdbd3a3">PRESENTATIONS</Topic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8E279CDA86804FBDAAEE66E36F0FB0" ma:contentTypeVersion="1" ma:contentTypeDescription="Create a new document." ma:contentTypeScope="" ma:versionID="43202aa8ff8312f36ee1aed502b024b7">
  <xsd:schema xmlns:xsd="http://www.w3.org/2001/XMLSchema" xmlns:xs="http://www.w3.org/2001/XMLSchema" xmlns:p="http://schemas.microsoft.com/office/2006/metadata/properties" xmlns:ns2="f78f6485-d866-47f2-8ebc-7a2b1bdbd3a3" targetNamespace="http://schemas.microsoft.com/office/2006/metadata/properties" ma:root="true" ma:fieldsID="097235a341eeb17de0cae88af07512ad" ns2:_="">
    <xsd:import namespace="f78f6485-d866-47f2-8ebc-7a2b1bdbd3a3"/>
    <xsd:element name="properties">
      <xsd:complexType>
        <xsd:sequence>
          <xsd:element name="documentManagement">
            <xsd:complexType>
              <xsd:all>
                <xsd:element ref="ns2:Topi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8f6485-d866-47f2-8ebc-7a2b1bdbd3a3" elementFormDefault="qualified">
    <xsd:import namespace="http://schemas.microsoft.com/office/2006/documentManagement/types"/>
    <xsd:import namespace="http://schemas.microsoft.com/office/infopath/2007/PartnerControls"/>
    <xsd:element name="Topic" ma:index="8" nillable="true" ma:displayName="Topic" ma:format="Dropdown" ma:internalName="Topic">
      <xsd:simpleType>
        <xsd:union memberTypes="dms:Text">
          <xsd:simpleType>
            <xsd:restriction base="dms:Choice">
              <xsd:enumeration value="CALENDARS"/>
              <xsd:enumeration value="OFFER LETTERS"/>
              <xsd:enumeration value="PRESENTATIONS"/>
              <xsd:enumeration value="MISCELLANEOUS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74D340-8406-4DD4-A627-F9B13BC4C1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BC61EB-F99C-416A-973D-C48194527162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f78f6485-d866-47f2-8ebc-7a2b1bdbd3a3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BC1191A9-0F67-4A7E-B545-5B62BDB921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8f6485-d866-47f2-8ebc-7a2b1bdbd3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ODOT-Template-16by9</Template>
  <TotalTime>4835</TotalTime>
  <Words>525</Words>
  <Application>Microsoft Office PowerPoint</Application>
  <PresentationFormat>Widescreen</PresentationFormat>
  <Paragraphs>86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Courier New</vt:lpstr>
      <vt:lpstr>Franklin Gothic Demi</vt:lpstr>
      <vt:lpstr>Georgia</vt:lpstr>
      <vt:lpstr>Source Sans 3</vt:lpstr>
      <vt:lpstr>Trebuchet MS</vt:lpstr>
      <vt:lpstr>ODOT Master - Business Card Look</vt:lpstr>
      <vt:lpstr>ODOT-HoIA-Theme-1</vt:lpstr>
      <vt:lpstr>1_ODOT-HoIA-Theme-1</vt:lpstr>
      <vt:lpstr>1_ODOT Master - Business Card Look</vt:lpstr>
      <vt:lpstr>Pid 122277 uni-37-12.24 over bokes creek</vt:lpstr>
      <vt:lpstr>Uni-37-12.24 bridge over bokes creek</vt:lpstr>
      <vt:lpstr>Uni-37-12.24 bridge over bokes creek</vt:lpstr>
      <vt:lpstr>Uni-37-12.24 bridge over bokes creek</vt:lpstr>
      <vt:lpstr>Recent History</vt:lpstr>
      <vt:lpstr>Uni-37-12.24 bridge over bokes creek</vt:lpstr>
      <vt:lpstr>Uni-37-12.24 bridge over bokes creek</vt:lpstr>
      <vt:lpstr>Uni-37-12.24 bridge over bokes creek</vt:lpstr>
      <vt:lpstr>Uni-37-12.24 bridge over bokes creek</vt:lpstr>
      <vt:lpstr>Uni-37-12.24 bridge over bokes creek</vt:lpstr>
      <vt:lpstr>Uni-37-12.24 bridge over bokes creek</vt:lpstr>
      <vt:lpstr>Uni-37-12.24 bridge over bokes creek</vt:lpstr>
      <vt:lpstr>Uni-37-12.24 bridge over bokes creek</vt:lpstr>
      <vt:lpstr>Uni-37-12.24 bridge over bokes creek</vt:lpstr>
      <vt:lpstr>Project description</vt:lpstr>
      <vt:lpstr>Special demolition considerations</vt:lpstr>
      <vt:lpstr>Special demolition considerations</vt:lpstr>
      <vt:lpstr>Right of way issues</vt:lpstr>
      <vt:lpstr>Utility issues</vt:lpstr>
      <vt:lpstr>Environmental issues</vt:lpstr>
      <vt:lpstr>Questions</vt:lpstr>
    </vt:vector>
  </TitlesOfParts>
  <Company>Ohio Dept.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OCA FORECAST NIGHT</dc:title>
  <dc:creator>Badanes, Breanna</dc:creator>
  <cp:lastModifiedBy>Opsitnik, Andrew</cp:lastModifiedBy>
  <cp:revision>92</cp:revision>
  <cp:lastPrinted>2017-01-30T16:29:08Z</cp:lastPrinted>
  <dcterms:created xsi:type="dcterms:W3CDTF">2022-02-17T18:28:02Z</dcterms:created>
  <dcterms:modified xsi:type="dcterms:W3CDTF">2025-03-04T13:48:28Z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0x010100108E279CDA86804FBDAAEE66E36F0FB0</vt:lpwstr>
  </property>
  <property fmtid="{D5CDD505-2E9C-101B-9397-08002B2CF9AE}" pid="3" name="Thumb">
    <vt:lpwstr>http://portal.dot.state.oh.us/Divisions/Communications/images1/PowerPoint.gifODOT Powerpoint Template as of February 3, 2009</vt:lpwstr>
  </property>
  <property fmtid="{D5CDD505-2E9C-101B-9397-08002B2CF9AE}" pid="4" name="Order">
    <vt:r8>3700</vt:r8>
  </property>
  <property fmtid="{D5CDD505-2E9C-101B-9397-08002B2CF9AE}" pid="5" name="PublishingRollupImage">
    <vt:lpwstr>&lt;img alt="PowerPoint" border="0" src="/Divisions/Communications/images1/PowerPoint.gif" style="BORDER: 0px solid; "&gt;</vt:lpwstr>
  </property>
  <property fmtid="{D5CDD505-2E9C-101B-9397-08002B2CF9AE}" pid="6" name="Images">
    <vt:lpwstr>Documents</vt:lpwstr>
  </property>
  <property fmtid="{D5CDD505-2E9C-101B-9397-08002B2CF9AE}" pid="7" name="vti_description">
    <vt:lpwstr/>
  </property>
</Properties>
</file>