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9" r:id="rId10"/>
    <p:sldId id="268"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68" autoAdjust="0"/>
  </p:normalViewPr>
  <p:slideViewPr>
    <p:cSldViewPr snapToGrid="0">
      <p:cViewPr varScale="1">
        <p:scale>
          <a:sx n="93" d="100"/>
          <a:sy n="93" d="100"/>
        </p:scale>
        <p:origin x="127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2/13/2026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34353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CAR-212-3.91 (SFN 1001442) carrying state route 212 over Holmes Run.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28837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37107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20933"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CAR-212-3.91   PID 122333</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CAR-212-3.91 PID 122333.</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CAR-212-3.91  PID 122333</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212 over Holmes Run.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583" y="2531683"/>
            <a:ext cx="6264833" cy="3523968"/>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6" name="Recorded Sound">
            <a:hlinkClick r:id="" action="ppaction://media"/>
            <a:extLst>
              <a:ext uri="{FF2B5EF4-FFF2-40B4-BE49-F238E27FC236}">
                <a16:creationId xmlns:a16="http://schemas.microsoft.com/office/drawing/2014/main" id="{6653B2BF-F96B-9002-4698-69DB063616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8999" y="544320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7908"/>
    </mc:Choice>
    <mc:Fallback xmlns="">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https://ftp.dot.state.oh.us/pub/Districts/D11/122333</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5" name="Picture 4">
            <a:extLst>
              <a:ext uri="{FF2B5EF4-FFF2-40B4-BE49-F238E27FC236}">
                <a16:creationId xmlns:a16="http://schemas.microsoft.com/office/drawing/2014/main" id="{9641DBC5-850E-6BB6-867F-B2557C0DA5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78654" y="1066798"/>
            <a:ext cx="9297040" cy="4983165"/>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bridge.</a:t>
            </a:r>
          </a:p>
          <a:p>
            <a:pPr lvl="3"/>
            <a:r>
              <a:rPr lang="en-US" sz="1600" dirty="0"/>
              <a:t>Newer bridge will be wider.  Width to be determined at consultant scope meeting.</a:t>
            </a:r>
          </a:p>
          <a:p>
            <a:pPr lvl="4"/>
            <a:r>
              <a:rPr lang="en-US" sz="1600" dirty="0"/>
              <a:t>The Village of Leesville has an active transportation plan that may include SR 212 through this section. The final alignment of the Shared Use Path through this area is not yet determined but should be known at the consultant scope meeting after the selection process is complete.</a:t>
            </a:r>
          </a:p>
          <a:p>
            <a:pPr lvl="3"/>
            <a:r>
              <a:rPr lang="en-US" sz="1600" dirty="0"/>
              <a:t>Better align bridge with stream.</a:t>
            </a:r>
          </a:p>
          <a:p>
            <a:pPr lvl="3"/>
            <a:r>
              <a:rPr lang="en-US" sz="1600" dirty="0"/>
              <a:t>Protect bridge from scour</a:t>
            </a:r>
          </a:p>
          <a:p>
            <a:pPr lvl="2"/>
            <a:r>
              <a:rPr lang="en-US" sz="2000" dirty="0"/>
              <a:t>Soil Borings required.</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r>
              <a:rPr lang="en-US" sz="4000" dirty="0"/>
              <a:t>Various Geotechnical</a:t>
            </a:r>
          </a:p>
          <a:p>
            <a:r>
              <a:rPr lang="en-US" sz="40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CAR-212-3.91 PID 122333</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4" name="Content Placeholder 3">
            <a:extLst>
              <a:ext uri="{FF2B5EF4-FFF2-40B4-BE49-F238E27FC236}">
                <a16:creationId xmlns:a16="http://schemas.microsoft.com/office/drawing/2014/main" id="{F2E56B1E-F35E-2297-B8E8-439DAAE423AA}"/>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1993900" y="1435100"/>
            <a:ext cx="8204200" cy="4614863"/>
          </a:xfr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162B53DD-5130-AE6A-E2AE-EE57AD2604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800" y="1354667"/>
            <a:ext cx="8393470" cy="4721326"/>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2">
            <a:extLst>
              <a:ext uri="{FF2B5EF4-FFF2-40B4-BE49-F238E27FC236}">
                <a16:creationId xmlns:a16="http://schemas.microsoft.com/office/drawing/2014/main" id="{C84EAB20-9FB0-C17D-7DD7-249B07DCA5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0139" y="1354667"/>
            <a:ext cx="8271720" cy="4652843"/>
          </a:xfrm>
          <a:prstGeom prst="rect">
            <a:avLst/>
          </a:prstGeom>
        </p:spPr>
      </p:pic>
    </p:spTree>
    <p:extLst>
      <p:ext uri="{BB962C8B-B14F-4D97-AF65-F5344CB8AC3E}">
        <p14:creationId xmlns:p14="http://schemas.microsoft.com/office/powerpoint/2010/main" val="41791419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85</TotalTime>
  <Words>573</Words>
  <Application>Microsoft Office PowerPoint</Application>
  <PresentationFormat>Widescreen</PresentationFormat>
  <Paragraphs>59</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May 2026 Programmatic </vt:lpstr>
      <vt:lpstr>CAR-212-3.91  PID 122333</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11</cp:revision>
  <cp:lastPrinted>2026-02-04T15:44:04Z</cp:lastPrinted>
  <dcterms:created xsi:type="dcterms:W3CDTF">2024-09-11T11:49:33Z</dcterms:created>
  <dcterms:modified xsi:type="dcterms:W3CDTF">2026-02-13T12:26:01Z</dcterms:modified>
</cp:coreProperties>
</file>