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10"/>
  </p:notesMasterIdLst>
  <p:sldIdLst>
    <p:sldId id="256" r:id="rId3"/>
    <p:sldId id="257" r:id="rId4"/>
    <p:sldId id="271" r:id="rId5"/>
    <p:sldId id="261" r:id="rId6"/>
    <p:sldId id="272" r:id="rId7"/>
    <p:sldId id="270" r:id="rId8"/>
    <p:sldId id="263"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235" autoAdjust="0"/>
  </p:normalViewPr>
  <p:slideViewPr>
    <p:cSldViewPr snapToGrid="0">
      <p:cViewPr varScale="1">
        <p:scale>
          <a:sx n="90" d="100"/>
          <a:sy n="90" d="100"/>
        </p:scale>
        <p:origin x="13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A97C2944-DC95-40BE-BE68-BC2D4B3FF5FA}" type="datetimeFigureOut">
              <a:rPr lang="en-US" smtClean="0"/>
              <a:t>12/18/2025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1185B66-F127-4E06-895C-932E966749D9}" type="slidenum">
              <a:rPr lang="en-US" smtClean="0"/>
              <a:t>‹#›</a:t>
            </a:fld>
            <a:endParaRPr lang="en-US" dirty="0"/>
          </a:p>
        </p:txBody>
      </p:sp>
    </p:spTree>
    <p:extLst>
      <p:ext uri="{BB962C8B-B14F-4D97-AF65-F5344CB8AC3E}">
        <p14:creationId xmlns:p14="http://schemas.microsoft.com/office/powerpoint/2010/main" val="1572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defTabSz="966529">
              <a:defRPr/>
            </a:pPr>
            <a:r>
              <a:rPr lang="en-US" dirty="0"/>
              <a:t>This presentation will provide an overview of the subject project that will be placed on the upcoming programmatic selection for consultant design services. </a:t>
            </a:r>
          </a:p>
          <a:p>
            <a:endParaRPr lang="en-US" dirty="0"/>
          </a:p>
        </p:txBody>
      </p:sp>
      <p:sp>
        <p:nvSpPr>
          <p:cNvPr id="4" name="Slide Number Placeholder 3"/>
          <p:cNvSpPr>
            <a:spLocks noGrp="1"/>
          </p:cNvSpPr>
          <p:nvPr>
            <p:ph type="sldNum" sz="quarter" idx="5"/>
          </p:nvPr>
        </p:nvSpPr>
        <p:spPr/>
        <p:txBody>
          <a:bodyPr/>
          <a:lstStyle/>
          <a:p>
            <a:fld id="{81185B66-F127-4E06-895C-932E966749D9}" type="slidenum">
              <a:rPr lang="en-US" smtClean="0"/>
              <a:t>1</a:t>
            </a:fld>
            <a:endParaRPr lang="en-US" dirty="0"/>
          </a:p>
        </p:txBody>
      </p:sp>
    </p:spTree>
    <p:extLst>
      <p:ext uri="{BB962C8B-B14F-4D97-AF65-F5344CB8AC3E}">
        <p14:creationId xmlns:p14="http://schemas.microsoft.com/office/powerpoint/2010/main" val="219314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District 11 is requesting the above list of services through this contract.</a:t>
            </a:r>
          </a:p>
        </p:txBody>
      </p:sp>
      <p:sp>
        <p:nvSpPr>
          <p:cNvPr id="4" name="Slide Number Placeholder 3"/>
          <p:cNvSpPr>
            <a:spLocks noGrp="1"/>
          </p:cNvSpPr>
          <p:nvPr>
            <p:ph type="sldNum" sz="quarter" idx="5"/>
          </p:nvPr>
        </p:nvSpPr>
        <p:spPr/>
        <p:txBody>
          <a:bodyPr/>
          <a:lstStyle/>
          <a:p>
            <a:fld id="{81185B66-F127-4E06-895C-932E966749D9}" type="slidenum">
              <a:rPr lang="en-US" smtClean="0"/>
              <a:t>2</a:t>
            </a:fld>
            <a:endParaRPr lang="en-US" dirty="0"/>
          </a:p>
        </p:txBody>
      </p:sp>
    </p:spTree>
    <p:extLst>
      <p:ext uri="{BB962C8B-B14F-4D97-AF65-F5344CB8AC3E}">
        <p14:creationId xmlns:p14="http://schemas.microsoft.com/office/powerpoint/2010/main" val="365634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District 11 is requesting the above list of services through this contract.</a:t>
            </a:r>
          </a:p>
        </p:txBody>
      </p:sp>
      <p:sp>
        <p:nvSpPr>
          <p:cNvPr id="4" name="Slide Number Placeholder 3"/>
          <p:cNvSpPr>
            <a:spLocks noGrp="1"/>
          </p:cNvSpPr>
          <p:nvPr>
            <p:ph type="sldNum" sz="quarter" idx="5"/>
          </p:nvPr>
        </p:nvSpPr>
        <p:spPr/>
        <p:txBody>
          <a:bodyPr/>
          <a:lstStyle/>
          <a:p>
            <a:fld id="{81185B66-F127-4E06-895C-932E966749D9}" type="slidenum">
              <a:rPr lang="en-US" smtClean="0"/>
              <a:t>3</a:t>
            </a:fld>
            <a:endParaRPr lang="en-US" dirty="0"/>
          </a:p>
        </p:txBody>
      </p:sp>
    </p:spTree>
    <p:extLst>
      <p:ext uri="{BB962C8B-B14F-4D97-AF65-F5344CB8AC3E}">
        <p14:creationId xmlns:p14="http://schemas.microsoft.com/office/powerpoint/2010/main" val="513603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47044">
              <a:defRPr/>
            </a:pPr>
            <a:r>
              <a:rPr lang="en-US" dirty="0"/>
              <a:t>The consultant </a:t>
            </a:r>
            <a:r>
              <a:rPr lang="en-US" dirty="0" err="1"/>
              <a:t>prequalifications</a:t>
            </a:r>
            <a:r>
              <a:rPr lang="en-US" dirty="0"/>
              <a:t> required for this project are shown here.</a:t>
            </a:r>
          </a:p>
        </p:txBody>
      </p:sp>
      <p:sp>
        <p:nvSpPr>
          <p:cNvPr id="4" name="Slide Number Placeholder 3"/>
          <p:cNvSpPr>
            <a:spLocks noGrp="1"/>
          </p:cNvSpPr>
          <p:nvPr>
            <p:ph type="sldNum" sz="quarter" idx="5"/>
          </p:nvPr>
        </p:nvSpPr>
        <p:spPr/>
        <p:txBody>
          <a:bodyPr/>
          <a:lstStyle/>
          <a:p>
            <a:fld id="{81185B66-F127-4E06-895C-932E966749D9}" type="slidenum">
              <a:rPr lang="en-US" smtClean="0"/>
              <a:t>4</a:t>
            </a:fld>
            <a:endParaRPr lang="en-US" dirty="0"/>
          </a:p>
        </p:txBody>
      </p:sp>
    </p:spTree>
    <p:extLst>
      <p:ext uri="{BB962C8B-B14F-4D97-AF65-F5344CB8AC3E}">
        <p14:creationId xmlns:p14="http://schemas.microsoft.com/office/powerpoint/2010/main" val="206394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A3920-550C-E173-0327-ACAA3523E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54349-FE41-87B1-B5A6-9608E06F16F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E5C860F-9899-CE9E-1F8F-FD2435575AE3}"/>
              </a:ext>
            </a:extLst>
          </p:cNvPr>
          <p:cNvSpPr>
            <a:spLocks noGrp="1"/>
          </p:cNvSpPr>
          <p:nvPr>
            <p:ph type="body" idx="1"/>
          </p:nvPr>
        </p:nvSpPr>
        <p:spPr/>
        <p:txBody>
          <a:bodyPr/>
          <a:lstStyle/>
          <a:p>
            <a:pPr defTabSz="947044">
              <a:defRPr/>
            </a:pPr>
            <a:r>
              <a:rPr lang="en-US" dirty="0"/>
              <a:t>The consultant </a:t>
            </a:r>
            <a:r>
              <a:rPr lang="en-US" dirty="0" err="1"/>
              <a:t>prequalifications</a:t>
            </a:r>
            <a:r>
              <a:rPr lang="en-US" dirty="0"/>
              <a:t> required for this project are shown here.</a:t>
            </a:r>
          </a:p>
        </p:txBody>
      </p:sp>
      <p:sp>
        <p:nvSpPr>
          <p:cNvPr id="4" name="Slide Number Placeholder 3">
            <a:extLst>
              <a:ext uri="{FF2B5EF4-FFF2-40B4-BE49-F238E27FC236}">
                <a16:creationId xmlns:a16="http://schemas.microsoft.com/office/drawing/2014/main" id="{3DF3919B-1521-ABCF-0ACC-9E67EE7B5731}"/>
              </a:ext>
            </a:extLst>
          </p:cNvPr>
          <p:cNvSpPr>
            <a:spLocks noGrp="1"/>
          </p:cNvSpPr>
          <p:nvPr>
            <p:ph type="sldNum" sz="quarter" idx="5"/>
          </p:nvPr>
        </p:nvSpPr>
        <p:spPr/>
        <p:txBody>
          <a:bodyPr/>
          <a:lstStyle/>
          <a:p>
            <a:fld id="{81185B66-F127-4E06-895C-932E966749D9}" type="slidenum">
              <a:rPr lang="en-US" smtClean="0"/>
              <a:t>5</a:t>
            </a:fld>
            <a:endParaRPr lang="en-US" dirty="0"/>
          </a:p>
        </p:txBody>
      </p:sp>
    </p:spTree>
    <p:extLst>
      <p:ext uri="{BB962C8B-B14F-4D97-AF65-F5344CB8AC3E}">
        <p14:creationId xmlns:p14="http://schemas.microsoft.com/office/powerpoint/2010/main" val="323533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defTabSz="966529">
              <a:defRPr/>
            </a:pPr>
            <a:r>
              <a:rPr lang="en-US" dirty="0"/>
              <a:t>Thank you for watching this video.  Visit the ftp site for more information.  Please remember that changes to this information and the detailed scope of work are possible.  Review the released scope prior to submitting your LOI. </a:t>
            </a:r>
          </a:p>
        </p:txBody>
      </p:sp>
      <p:sp>
        <p:nvSpPr>
          <p:cNvPr id="4" name="Slide Number Placeholder 3"/>
          <p:cNvSpPr>
            <a:spLocks noGrp="1"/>
          </p:cNvSpPr>
          <p:nvPr>
            <p:ph type="sldNum" sz="quarter" idx="5"/>
          </p:nvPr>
        </p:nvSpPr>
        <p:spPr/>
        <p:txBody>
          <a:bodyPr/>
          <a:lstStyle/>
          <a:p>
            <a:fld id="{81185B66-F127-4E06-895C-932E966749D9}" type="slidenum">
              <a:rPr lang="en-US" smtClean="0"/>
              <a:t>6</a:t>
            </a:fld>
            <a:endParaRPr lang="en-US" dirty="0"/>
          </a:p>
        </p:txBody>
      </p:sp>
    </p:spTree>
    <p:extLst>
      <p:ext uri="{BB962C8B-B14F-4D97-AF65-F5344CB8AC3E}">
        <p14:creationId xmlns:p14="http://schemas.microsoft.com/office/powerpoint/2010/main" val="266698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85B66-F127-4E06-895C-932E966749D9}" type="slidenum">
              <a:rPr lang="en-US" smtClean="0"/>
              <a:t>7</a:t>
            </a:fld>
            <a:endParaRPr lang="en-US" dirty="0"/>
          </a:p>
        </p:txBody>
      </p:sp>
    </p:spTree>
    <p:extLst>
      <p:ext uri="{BB962C8B-B14F-4D97-AF65-F5344CB8AC3E}">
        <p14:creationId xmlns:p14="http://schemas.microsoft.com/office/powerpoint/2010/main" val="328898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bwMode="auto">
          <a:xfrm>
            <a:off x="871538" y="282202"/>
            <a:ext cx="11320272" cy="914400"/>
          </a:xfrm>
          <a:prstGeom prst="rect">
            <a:avLst/>
          </a:prstGeom>
          <a:noFill/>
          <a:ln w="9525">
            <a:noFill/>
            <a:miter lim="800000"/>
            <a:headEnd/>
            <a:tailEnd/>
          </a:ln>
        </p:spPr>
        <p:txBody>
          <a:bodyPr vert="horz" wrap="square" lIns="0" tIns="91440" rIns="0" bIns="91440" numCol="1" anchor="ctr" anchorCtr="0" compatLnSpc="1">
            <a:prstTxWarp prst="textNoShape">
              <a:avLst/>
            </a:prstTxWarp>
          </a:bodyPr>
          <a:lstStyle>
            <a:lvl1pPr algn="l">
              <a:defRPr sz="4000" b="1" cap="all" baseline="0">
                <a:solidFill>
                  <a:schemeClr val="tx2"/>
                </a:solidFill>
                <a:latin typeface="+mj-lt"/>
              </a:defRPr>
            </a:lvl1pPr>
          </a:lstStyle>
          <a:p>
            <a:pPr lvl="0"/>
            <a:r>
              <a:rPr lang="en-US"/>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1600200"/>
            <a:ext cx="12172950" cy="3657600"/>
          </a:xfrm>
          <a:prstGeom prst="rect">
            <a:avLst/>
          </a:prstGeom>
        </p:spPr>
      </p:pic>
      <p:sp>
        <p:nvSpPr>
          <p:cNvPr id="3" name="Rectangle 2"/>
          <p:cNvSpPr/>
          <p:nvPr/>
        </p:nvSpPr>
        <p:spPr>
          <a:xfrm>
            <a:off x="871538" y="1295400"/>
            <a:ext cx="11320462" cy="1488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67DA2CB8-1163-EBCF-BC86-6E5BA0289D54}"/>
              </a:ext>
            </a:extLst>
          </p:cNvPr>
          <p:cNvSpPr>
            <a:spLocks noGrp="1"/>
          </p:cNvSpPr>
          <p:nvPr>
            <p:ph sz="quarter" idx="11" hasCustomPrompt="1"/>
          </p:nvPr>
        </p:nvSpPr>
        <p:spPr>
          <a:xfrm>
            <a:off x="871538" y="5413738"/>
            <a:ext cx="5346001" cy="1291328"/>
          </a:xfrm>
        </p:spPr>
        <p:txBody>
          <a:bodyPr/>
          <a:lstStyle>
            <a:lvl1pPr marL="0" indent="0">
              <a:buFont typeface="Arial" panose="020B0604020202020204" pitchFamily="34" charset="0"/>
              <a:buNone/>
              <a:defRPr lang="en-US" sz="2000" b="1" kern="1200" cap="none" normalizeH="0" baseline="0" dirty="0" smtClean="0">
                <a:solidFill>
                  <a:schemeClr val="accent2"/>
                </a:solidFill>
                <a:effectLst/>
                <a:latin typeface="+mn-lt"/>
                <a:ea typeface="Calibri" panose="020F0502020204030204" pitchFamily="34" charset="0"/>
                <a:cs typeface="+mj-cs"/>
              </a:defRPr>
            </a:lvl1pPr>
            <a:lvl2pPr marL="457200" indent="0">
              <a:buFont typeface="Arial" panose="020B0604020202020204" pitchFamily="34" charset="0"/>
              <a:buNone/>
              <a:defRPr lang="en-US" sz="2000" b="1" kern="1200" cap="none" normalizeH="0" baseline="0" dirty="0" smtClean="0">
                <a:solidFill>
                  <a:schemeClr val="accent2"/>
                </a:solidFill>
                <a:effectLst/>
                <a:latin typeface="+mn-lt"/>
                <a:ea typeface="Calibri" panose="020F0502020204030204" pitchFamily="34" charset="0"/>
                <a:cs typeface="+mj-cs"/>
              </a:defRPr>
            </a:lvl2pPr>
            <a:lvl3pPr marL="914400" indent="0">
              <a:buFont typeface="Arial" panose="020B0604020202020204" pitchFamily="34" charset="0"/>
              <a:buNone/>
              <a:defRPr lang="en-US" sz="2000" b="1" kern="1200" cap="none" normalizeH="0" baseline="0" dirty="0" smtClean="0">
                <a:solidFill>
                  <a:schemeClr val="accent2"/>
                </a:solidFill>
                <a:effectLst/>
                <a:latin typeface="+mn-lt"/>
                <a:ea typeface="Calibri" panose="020F0502020204030204" pitchFamily="34" charset="0"/>
                <a:cs typeface="+mj-cs"/>
              </a:defRPr>
            </a:lvl3pPr>
            <a:lvl4pPr marL="1371600" indent="0">
              <a:buFont typeface="Arial" panose="020B0604020202020204" pitchFamily="34" charset="0"/>
              <a:buNone/>
              <a:defRPr/>
            </a:lvl4pPr>
            <a:lvl5pPr marL="2005013" indent="0">
              <a:buFont typeface="Arial" panose="020B0604020202020204" pitchFamily="34" charset="0"/>
              <a:buNone/>
              <a:defRPr/>
            </a:lvl5pPr>
          </a:lstStyle>
          <a:p>
            <a:pPr lvl="0"/>
            <a:r>
              <a:rPr lang="en-US" dirty="0"/>
              <a:t>Name, Title</a:t>
            </a:r>
          </a:p>
          <a:p>
            <a:pPr lvl="0"/>
            <a:r>
              <a:rPr lang="en-US" dirty="0"/>
              <a:t>Second level</a:t>
            </a:r>
          </a:p>
        </p:txBody>
      </p:sp>
      <p:pic>
        <p:nvPicPr>
          <p:cNvPr id="13" name="Graphic 4">
            <a:extLst>
              <a:ext uri="{FF2B5EF4-FFF2-40B4-BE49-F238E27FC236}">
                <a16:creationId xmlns:a16="http://schemas.microsoft.com/office/drawing/2014/main" id="{465E78BE-11CE-EC59-8EF6-536CFEDB39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15200" y="5397260"/>
            <a:ext cx="4517262" cy="1149346"/>
          </a:xfrm>
          <a:prstGeom prst="rect">
            <a:avLst/>
          </a:prstGeom>
        </p:spPr>
      </p:pic>
      <p:cxnSp>
        <p:nvCxnSpPr>
          <p:cNvPr id="14" name="Straight Connector 13">
            <a:extLst>
              <a:ext uri="{FF2B5EF4-FFF2-40B4-BE49-F238E27FC236}">
                <a16:creationId xmlns:a16="http://schemas.microsoft.com/office/drawing/2014/main" id="{B5F58DC0-BD1A-E78F-C641-15F30D4CF708}"/>
              </a:ext>
            </a:extLst>
          </p:cNvPr>
          <p:cNvCxnSpPr>
            <a:cxnSpLocks/>
          </p:cNvCxnSpPr>
          <p:nvPr/>
        </p:nvCxnSpPr>
        <p:spPr>
          <a:xfrm flipV="1">
            <a:off x="0" y="5257800"/>
            <a:ext cx="6858000" cy="1438"/>
          </a:xfrm>
          <a:prstGeom prst="line">
            <a:avLst/>
          </a:prstGeom>
          <a:ln w="2222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492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Tree>
    <p:extLst>
      <p:ext uri="{BB962C8B-B14F-4D97-AF65-F5344CB8AC3E}">
        <p14:creationId xmlns:p14="http://schemas.microsoft.com/office/powerpoint/2010/main" val="334246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3"/>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6"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dirty="0"/>
              <a:t>Click icon to add picture</a:t>
            </a:r>
          </a:p>
        </p:txBody>
      </p:sp>
    </p:spTree>
    <p:extLst>
      <p:ext uri="{BB962C8B-B14F-4D97-AF65-F5344CB8AC3E}">
        <p14:creationId xmlns:p14="http://schemas.microsoft.com/office/powerpoint/2010/main" val="257623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dirty="0"/>
              <a:t>Click icon to add picture</a:t>
            </a:r>
          </a:p>
        </p:txBody>
      </p:sp>
    </p:spTree>
    <p:extLst>
      <p:ext uri="{BB962C8B-B14F-4D97-AF65-F5344CB8AC3E}">
        <p14:creationId xmlns:p14="http://schemas.microsoft.com/office/powerpoint/2010/main" val="2556019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5"/>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bg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dirty="0"/>
              <a:t>Click icon to add picture</a:t>
            </a:r>
          </a:p>
        </p:txBody>
      </p:sp>
    </p:spTree>
    <p:extLst>
      <p:ext uri="{BB962C8B-B14F-4D97-AF65-F5344CB8AC3E}">
        <p14:creationId xmlns:p14="http://schemas.microsoft.com/office/powerpoint/2010/main" val="4240331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1"/>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bg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dirty="0"/>
              <a:t>Click icon to add picture</a:t>
            </a:r>
          </a:p>
        </p:txBody>
      </p:sp>
    </p:spTree>
    <p:extLst>
      <p:ext uri="{BB962C8B-B14F-4D97-AF65-F5344CB8AC3E}">
        <p14:creationId xmlns:p14="http://schemas.microsoft.com/office/powerpoint/2010/main" val="33298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4_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05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Blank - no footer">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1D98DB5-042F-46ED-2E28-F808C57195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67833" y="1755384"/>
            <a:ext cx="7856334" cy="1575583"/>
          </a:xfrm>
          <a:prstGeom prst="rect">
            <a:avLst/>
          </a:prstGeom>
        </p:spPr>
      </p:pic>
      <p:sp>
        <p:nvSpPr>
          <p:cNvPr id="3" name="Title 1">
            <a:extLst>
              <a:ext uri="{FF2B5EF4-FFF2-40B4-BE49-F238E27FC236}">
                <a16:creationId xmlns:a16="http://schemas.microsoft.com/office/drawing/2014/main" id="{E775399A-A89D-CE24-F626-E135C93720B4}"/>
              </a:ext>
            </a:extLst>
          </p:cNvPr>
          <p:cNvSpPr>
            <a:spLocks noGrp="1"/>
          </p:cNvSpPr>
          <p:nvPr>
            <p:ph type="title"/>
          </p:nvPr>
        </p:nvSpPr>
        <p:spPr>
          <a:xfrm>
            <a:off x="2117379" y="4029075"/>
            <a:ext cx="7957243" cy="1143000"/>
          </a:xfrm>
        </p:spPr>
        <p:txBody>
          <a:bodyPr anchor="ctr" anchorCtr="0"/>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91748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pening ORD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E0589D1-469C-2E5E-3640-C40D233233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469804" y="2233604"/>
            <a:ext cx="7252392" cy="1454463"/>
          </a:xfrm>
          <a:prstGeom prst="rect">
            <a:avLst/>
          </a:prstGeom>
        </p:spPr>
      </p:pic>
      <p:sp>
        <p:nvSpPr>
          <p:cNvPr id="3" name="Text Placeholder 4">
            <a:extLst>
              <a:ext uri="{FF2B5EF4-FFF2-40B4-BE49-F238E27FC236}">
                <a16:creationId xmlns:a16="http://schemas.microsoft.com/office/drawing/2014/main" id="{A38C0130-7770-1F66-2E30-8B776BCC14A9}"/>
              </a:ext>
            </a:extLst>
          </p:cNvPr>
          <p:cNvSpPr>
            <a:spLocks noGrp="1"/>
          </p:cNvSpPr>
          <p:nvPr>
            <p:ph type="body" sz="quarter" idx="10"/>
          </p:nvPr>
        </p:nvSpPr>
        <p:spPr>
          <a:xfrm>
            <a:off x="1851819" y="4212057"/>
            <a:ext cx="8488363" cy="759994"/>
          </a:xfrm>
          <a:prstGeom prst="rect">
            <a:avLst/>
          </a:prstGeom>
        </p:spPr>
        <p:txBody>
          <a:bodyPr/>
          <a:lstStyle>
            <a:lvl1pPr marL="0" indent="0" algn="ctr">
              <a:buNone/>
              <a:defRPr lang="en-US" sz="4000" b="1" kern="1200" cap="all" baseline="0" dirty="0" smtClean="0">
                <a:solidFill>
                  <a:schemeClr val="tx2"/>
                </a:solidFill>
                <a:latin typeface="Source Sans 3 Black" panose="020B0303030403020204" pitchFamily="34" charset="0"/>
                <a:ea typeface="+mj-ea"/>
                <a:cs typeface="+mj-cs"/>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877064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r>
              <a:rPr lang="en-US" dirty="0"/>
              <a:t>Proj. HAS-646-20.30 PID 122316</a:t>
            </a:r>
          </a:p>
        </p:txBody>
      </p:sp>
      <p:sp>
        <p:nvSpPr>
          <p:cNvPr id="3" name="Title 2">
            <a:extLst>
              <a:ext uri="{FF2B5EF4-FFF2-40B4-BE49-F238E27FC236}">
                <a16:creationId xmlns:a16="http://schemas.microsoft.com/office/drawing/2014/main" id="{E9EAB97D-F6AA-0FA6-B341-E5761F307D74}"/>
              </a:ext>
            </a:extLst>
          </p:cNvPr>
          <p:cNvSpPr>
            <a:spLocks noGrp="1" noChangeArrowheads="1"/>
          </p:cNvSpPr>
          <p:nvPr>
            <p:ph type="title"/>
          </p:nvPr>
        </p:nvSpPr>
        <p:spPr bwMode="auto">
          <a:xfrm>
            <a:off x="0" y="440267"/>
            <a:ext cx="12192000" cy="914400"/>
          </a:xfrm>
          <a:prstGeom prst="rect">
            <a:avLst/>
          </a:prstGeom>
          <a:noFill/>
          <a:ln w="9525">
            <a:noFill/>
            <a:miter lim="800000"/>
            <a:headEnd/>
            <a:tailEnd/>
          </a:ln>
        </p:spPr>
        <p:txBody>
          <a:bodyPr vert="horz" wrap="square" lIns="365760" tIns="91440" rIns="365760" bIns="0" numCol="1" anchor="b" anchorCtr="0" compatLnSpc="1">
            <a:prstTxWarp prst="textNoShape">
              <a:avLst/>
            </a:prstTxWarp>
          </a:bodyPr>
          <a:lstStyle/>
          <a:p>
            <a:pPr lvl="0"/>
            <a:r>
              <a:rPr lang="en-US" dirty="0"/>
              <a:t>Click to edit Master title style</a:t>
            </a:r>
          </a:p>
        </p:txBody>
      </p:sp>
      <p:sp>
        <p:nvSpPr>
          <p:cNvPr id="6" name="Rectangle 3">
            <a:extLst>
              <a:ext uri="{FF2B5EF4-FFF2-40B4-BE49-F238E27FC236}">
                <a16:creationId xmlns:a16="http://schemas.microsoft.com/office/drawing/2014/main" id="{1A47F808-6E21-1CBB-592E-F499BAF0BC1B}"/>
              </a:ext>
            </a:extLst>
          </p:cNvPr>
          <p:cNvSpPr>
            <a:spLocks noGrp="1" noChangeArrowheads="1"/>
          </p:cNvSpPr>
          <p:nvPr>
            <p:ph idx="1"/>
          </p:nvPr>
        </p:nvSpPr>
        <p:spPr bwMode="auto">
          <a:xfrm>
            <a:off x="883920" y="1434404"/>
            <a:ext cx="10424160" cy="4615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1009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EAB97D-F6AA-0FA6-B341-E5761F307D74}"/>
              </a:ext>
            </a:extLst>
          </p:cNvPr>
          <p:cNvSpPr>
            <a:spLocks noGrp="1" noChangeArrowheads="1"/>
          </p:cNvSpPr>
          <p:nvPr>
            <p:ph type="title"/>
          </p:nvPr>
        </p:nvSpPr>
        <p:spPr bwMode="auto">
          <a:xfrm>
            <a:off x="0" y="440267"/>
            <a:ext cx="12192000" cy="914400"/>
          </a:xfrm>
          <a:prstGeom prst="rect">
            <a:avLst/>
          </a:prstGeom>
          <a:noFill/>
          <a:ln w="9525">
            <a:noFill/>
            <a:miter lim="800000"/>
            <a:headEnd/>
            <a:tailEnd/>
          </a:ln>
        </p:spPr>
        <p:txBody>
          <a:bodyPr vert="horz" wrap="square" lIns="365760" tIns="91440" rIns="365760" bIns="0" numCol="1" anchor="b" anchorCtr="0" compatLnSpc="1">
            <a:prstTxWarp prst="textNoShape">
              <a:avLst/>
            </a:prstTxWarp>
          </a:bodyPr>
          <a:lstStyle/>
          <a:p>
            <a:pPr lvl="0"/>
            <a:r>
              <a:rPr lang="en-US" dirty="0"/>
              <a:t>Click to edit Master title style</a:t>
            </a:r>
          </a:p>
        </p:txBody>
      </p:sp>
      <p:sp useBgFill="1">
        <p:nvSpPr>
          <p:cNvPr id="6" name="Rectangle 3">
            <a:extLst>
              <a:ext uri="{FF2B5EF4-FFF2-40B4-BE49-F238E27FC236}">
                <a16:creationId xmlns:a16="http://schemas.microsoft.com/office/drawing/2014/main" id="{1A47F808-6E21-1CBB-592E-F499BAF0BC1B}"/>
              </a:ext>
            </a:extLst>
          </p:cNvPr>
          <p:cNvSpPr>
            <a:spLocks noGrp="1" noChangeArrowheads="1"/>
          </p:cNvSpPr>
          <p:nvPr>
            <p:ph idx="1"/>
          </p:nvPr>
        </p:nvSpPr>
        <p:spPr bwMode="auto">
          <a:xfrm>
            <a:off x="883920" y="1434404"/>
            <a:ext cx="10424160" cy="4615560"/>
          </a:xfrm>
          <a:prstGeom prst="rect">
            <a:avLst/>
          </a:prstGeom>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C720EB16-BF7B-D15C-8857-3283B327F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40267"/>
          </a:xfrm>
          <a:prstGeom prst="rect">
            <a:avLst/>
          </a:prstGeom>
        </p:spPr>
      </p:pic>
    </p:spTree>
    <p:extLst>
      <p:ext uri="{BB962C8B-B14F-4D97-AF65-F5344CB8AC3E}">
        <p14:creationId xmlns:p14="http://schemas.microsoft.com/office/powerpoint/2010/main" val="317727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tx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r>
              <a:rPr lang="en-US" dirty="0"/>
              <a:t>Proj. HAS-646-20.30 PID 122316</a:t>
            </a:r>
          </a:p>
        </p:txBody>
      </p:sp>
    </p:spTree>
    <p:extLst>
      <p:ext uri="{BB962C8B-B14F-4D97-AF65-F5344CB8AC3E}">
        <p14:creationId xmlns:p14="http://schemas.microsoft.com/office/powerpoint/2010/main" val="2697340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nchor="ctr" anchorCtr="0"/>
          <a:lstStyle>
            <a:lvl1pPr algn="ctr">
              <a:defRPr/>
            </a:lvl1pPr>
          </a:lstStyle>
          <a:p>
            <a:r>
              <a:rPr lang="en-US" dirty="0"/>
              <a:t>Click to edit Master title style</a:t>
            </a:r>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r>
              <a:rPr lang="en-US" dirty="0"/>
              <a:t>Proj. HAS-646-20.30 PID 122316</a:t>
            </a:r>
          </a:p>
        </p:txBody>
      </p:sp>
    </p:spTree>
    <p:extLst>
      <p:ext uri="{BB962C8B-B14F-4D97-AF65-F5344CB8AC3E}">
        <p14:creationId xmlns:p14="http://schemas.microsoft.com/office/powerpoint/2010/main" val="2903632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a:solidFill>
            <a:schemeClr val="tx2"/>
          </a:solidFill>
        </p:spPr>
        <p:txBody>
          <a:bodyPr anchor="ctr" anchorCtr="0"/>
          <a:lstStyle>
            <a:lvl1pPr algn="ctr">
              <a:defRPr>
                <a:solidFill>
                  <a:schemeClr val="bg1"/>
                </a:solidFill>
              </a:defRPr>
            </a:lvl1pPr>
          </a:lstStyle>
          <a:p>
            <a:r>
              <a:rPr lang="en-US" dirty="0"/>
              <a:t>Click to edit Master title style</a:t>
            </a:r>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r>
              <a:rPr lang="en-US" dirty="0"/>
              <a:t>Proj. HAS-646-20.30 PID 122316</a:t>
            </a:r>
          </a:p>
        </p:txBody>
      </p:sp>
    </p:spTree>
    <p:extLst>
      <p:ext uri="{BB962C8B-B14F-4D97-AF65-F5344CB8AC3E}">
        <p14:creationId xmlns:p14="http://schemas.microsoft.com/office/powerpoint/2010/main" val="2868894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_Blank -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0EF6B84-12B7-2685-6CB8-73C1CDEEAB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90386" y="1533998"/>
            <a:ext cx="5011228" cy="379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54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05B0-D3C5-4A21-362F-81763DCE39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601B65-7108-076A-C8AE-9529BE9FB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09A5D21-168E-BC0F-2B2B-1CBF9BED0F6F}"/>
              </a:ext>
            </a:extLst>
          </p:cNvPr>
          <p:cNvSpPr>
            <a:spLocks noGrp="1"/>
          </p:cNvSpPr>
          <p:nvPr>
            <p:ph type="ftr" sz="quarter" idx="11"/>
          </p:nvPr>
        </p:nvSpPr>
        <p:spPr/>
        <p:txBody>
          <a:bodyPr/>
          <a:lstStyle/>
          <a:p>
            <a:r>
              <a:rPr lang="en-US" dirty="0"/>
              <a:t>Proj. HAS-646-20.30 PID 122316</a:t>
            </a:r>
          </a:p>
        </p:txBody>
      </p:sp>
    </p:spTree>
    <p:extLst>
      <p:ext uri="{BB962C8B-B14F-4D97-AF65-F5344CB8AC3E}">
        <p14:creationId xmlns:p14="http://schemas.microsoft.com/office/powerpoint/2010/main" val="329100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DF595AF-0FA1-68F0-2246-88E83D1724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67833" y="1755384"/>
            <a:ext cx="7856334" cy="1575583"/>
          </a:xfrm>
          <a:prstGeom prst="rect">
            <a:avLst/>
          </a:prstGeom>
        </p:spPr>
      </p:pic>
      <p:sp>
        <p:nvSpPr>
          <p:cNvPr id="6" name="Title 1">
            <a:extLst>
              <a:ext uri="{FF2B5EF4-FFF2-40B4-BE49-F238E27FC236}">
                <a16:creationId xmlns:a16="http://schemas.microsoft.com/office/drawing/2014/main" id="{4BA09CDE-6C31-3D6D-4A44-62E28F312A51}"/>
              </a:ext>
            </a:extLst>
          </p:cNvPr>
          <p:cNvSpPr>
            <a:spLocks noGrp="1"/>
          </p:cNvSpPr>
          <p:nvPr>
            <p:ph type="title"/>
          </p:nvPr>
        </p:nvSpPr>
        <p:spPr>
          <a:xfrm>
            <a:off x="2117379" y="4029075"/>
            <a:ext cx="7957243" cy="1143000"/>
          </a:xfrm>
        </p:spPr>
        <p:txBody>
          <a:bodyPr anchor="ctr" anchorCtr="0"/>
          <a:lstStyle>
            <a:lvl1pPr algn="ctr">
              <a:defRPr/>
            </a:lvl1pPr>
          </a:lstStyle>
          <a:p>
            <a:r>
              <a:rPr lang="en-US" dirty="0"/>
              <a:t>Click to edit Master title style</a:t>
            </a:r>
          </a:p>
        </p:txBody>
      </p:sp>
      <p:pic>
        <p:nvPicPr>
          <p:cNvPr id="7" name="Picture 6">
            <a:extLst>
              <a:ext uri="{FF2B5EF4-FFF2-40B4-BE49-F238E27FC236}">
                <a16:creationId xmlns:a16="http://schemas.microsoft.com/office/drawing/2014/main" id="{E0DF3E7C-467D-A246-F8E6-AB0B53CA9C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440267"/>
          </a:xfrm>
          <a:prstGeom prst="rect">
            <a:avLst/>
          </a:prstGeom>
        </p:spPr>
      </p:pic>
      <p:pic>
        <p:nvPicPr>
          <p:cNvPr id="8" name="Picture 7">
            <a:extLst>
              <a:ext uri="{FF2B5EF4-FFF2-40B4-BE49-F238E27FC236}">
                <a16:creationId xmlns:a16="http://schemas.microsoft.com/office/drawing/2014/main" id="{7FA012E0-1964-D732-4198-90570522B8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0" y="6417732"/>
            <a:ext cx="12192000" cy="440267"/>
          </a:xfrm>
          <a:prstGeom prst="rect">
            <a:avLst/>
          </a:prstGeom>
        </p:spPr>
      </p:pic>
    </p:spTree>
    <p:extLst>
      <p:ext uri="{BB962C8B-B14F-4D97-AF65-F5344CB8AC3E}">
        <p14:creationId xmlns:p14="http://schemas.microsoft.com/office/powerpoint/2010/main" val="101423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r>
              <a:rPr lang="en-US" dirty="0"/>
              <a:t>Proj. HAS-646-20.30 PID 122316</a:t>
            </a:r>
          </a:p>
        </p:txBody>
      </p:sp>
    </p:spTree>
    <p:extLst>
      <p:ext uri="{BB962C8B-B14F-4D97-AF65-F5344CB8AC3E}">
        <p14:creationId xmlns:p14="http://schemas.microsoft.com/office/powerpoint/2010/main" val="260234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r>
              <a:rPr lang="en-US" dirty="0"/>
              <a:t>Proj. HAS-646-20.30 PID 122316</a:t>
            </a:r>
          </a:p>
        </p:txBody>
      </p:sp>
    </p:spTree>
    <p:extLst>
      <p:ext uri="{BB962C8B-B14F-4D97-AF65-F5344CB8AC3E}">
        <p14:creationId xmlns:p14="http://schemas.microsoft.com/office/powerpoint/2010/main" val="65131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6"/>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r>
              <a:rPr lang="en-US" dirty="0"/>
              <a:t>Proj. HAS-646-20.30 PID 122316</a:t>
            </a:r>
          </a:p>
        </p:txBody>
      </p:sp>
    </p:spTree>
    <p:extLst>
      <p:ext uri="{BB962C8B-B14F-4D97-AF65-F5344CB8AC3E}">
        <p14:creationId xmlns:p14="http://schemas.microsoft.com/office/powerpoint/2010/main" val="241828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solidFill>
            <a:schemeClr val="accent1"/>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r>
              <a:rPr lang="en-US" dirty="0"/>
              <a:t>Proj. HAS-646-20.30 PID 122316</a:t>
            </a:r>
          </a:p>
        </p:txBody>
      </p:sp>
    </p:spTree>
    <p:extLst>
      <p:ext uri="{BB962C8B-B14F-4D97-AF65-F5344CB8AC3E}">
        <p14:creationId xmlns:p14="http://schemas.microsoft.com/office/powerpoint/2010/main" val="40627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dirty="0">
                <a:latin typeface="+mj-lt"/>
              </a:rPr>
              <a:t>Subtitle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r>
              <a:rPr lang="en-US" dirty="0"/>
              <a:t>Proj. HAS-646-20.30 PID 122316</a:t>
            </a:r>
          </a:p>
        </p:txBody>
      </p:sp>
    </p:spTree>
    <p:extLst>
      <p:ext uri="{BB962C8B-B14F-4D97-AF65-F5344CB8AC3E}">
        <p14:creationId xmlns:p14="http://schemas.microsoft.com/office/powerpoint/2010/main" val="388639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nchor="ctr" anchorCtr="0"/>
          <a:lstStyle>
            <a:lvl1pPr algn="ctr">
              <a:defRPr/>
            </a:lvl1pPr>
          </a:lstStyle>
          <a:p>
            <a:r>
              <a:rPr lang="en-US"/>
              <a:t>Click to edit Master title style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r>
              <a:rPr lang="en-US" dirty="0"/>
              <a:t>Proj. HAS-646-20.30 PID 122316</a:t>
            </a:r>
          </a:p>
        </p:txBody>
      </p:sp>
    </p:spTree>
    <p:extLst>
      <p:ext uri="{BB962C8B-B14F-4D97-AF65-F5344CB8AC3E}">
        <p14:creationId xmlns:p14="http://schemas.microsoft.com/office/powerpoint/2010/main" val="174616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p:ph idx="1" hasCustomPrompt="1"/>
          </p:nvPr>
        </p:nvSpPr>
        <p:spPr>
          <a:xfrm>
            <a:off x="914400" y="1524000"/>
            <a:ext cx="10363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141670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6.pn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83920" y="1143000"/>
            <a:ext cx="1042416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850536" y="6324600"/>
            <a:ext cx="472440" cy="365760"/>
          </a:xfrm>
          <a:prstGeom prst="rect">
            <a:avLst/>
          </a:prstGeom>
          <a:noFill/>
          <a:ln w="9525">
            <a:noFill/>
            <a:miter lim="800000"/>
            <a:headEnd/>
            <a:tailEnd/>
          </a:ln>
          <a:effectLst/>
        </p:spPr>
        <p:txBody>
          <a:bodyPr wrap="none" lIns="0" tIns="0" rIns="0" bIns="0" anchor="ctr" anchorCtr="0">
            <a:normAutofit/>
          </a:bodyPr>
          <a:lstStyle/>
          <a:p>
            <a:pPr algn="l">
              <a:defRPr/>
            </a:pPr>
            <a:fld id="{C08E5819-54B1-418D-9241-92F644D79DBB}" type="slidenum">
              <a:rPr lang="en-US" sz="1400" b="0" smtClean="0">
                <a:solidFill>
                  <a:schemeClr val="accent2"/>
                </a:solidFill>
                <a:latin typeface="+mn-lt"/>
              </a:rPr>
              <a:pPr algn="l">
                <a:defRPr/>
              </a:pPr>
              <a:t>‹#›</a:t>
            </a:fld>
            <a:r>
              <a:rPr lang="en-US" sz="1400" b="0" dirty="0">
                <a:solidFill>
                  <a:schemeClr val="accent2"/>
                </a:solidFill>
                <a:latin typeface="+mn-lt"/>
              </a:rPr>
              <a:t>  |</a:t>
            </a:r>
          </a:p>
        </p:txBody>
      </p:sp>
      <p:sp>
        <p:nvSpPr>
          <p:cNvPr id="7" name="Rectangle 5"/>
          <p:cNvSpPr>
            <a:spLocks noGrp="1" noChangeArrowheads="1"/>
          </p:cNvSpPr>
          <p:nvPr>
            <p:ph type="ftr" sz="quarter" idx="3"/>
          </p:nvPr>
        </p:nvSpPr>
        <p:spPr>
          <a:xfrm>
            <a:off x="1524000" y="6324600"/>
            <a:ext cx="7680018" cy="365760"/>
          </a:xfrm>
          <a:prstGeom prst="rect">
            <a:avLst/>
          </a:prstGeom>
          <a:ln/>
        </p:spPr>
        <p:txBody>
          <a:bodyPr anchor="ctr" anchorCtr="0">
            <a:normAutofit/>
          </a:bodyPr>
          <a:lstStyle>
            <a:lvl1pPr algn="l">
              <a:defRPr sz="1400" b="0" spc="100" baseline="0">
                <a:solidFill>
                  <a:schemeClr val="accent2"/>
                </a:solidFill>
                <a:latin typeface="+mn-lt"/>
              </a:defRPr>
            </a:lvl1pPr>
          </a:lstStyle>
          <a:p>
            <a:r>
              <a:rPr lang="en-US" dirty="0"/>
              <a:t>Proj. HAS-646-20.30 PID 122316</a:t>
            </a:r>
          </a:p>
        </p:txBody>
      </p:sp>
      <p:cxnSp>
        <p:nvCxnSpPr>
          <p:cNvPr id="18" name="Straight Connector 17"/>
          <p:cNvCxnSpPr>
            <a:cxnSpLocks/>
          </p:cNvCxnSpPr>
          <p:nvPr/>
        </p:nvCxnSpPr>
        <p:spPr>
          <a:xfrm>
            <a:off x="883920" y="6244862"/>
            <a:ext cx="8260080" cy="0"/>
          </a:xfrm>
          <a:prstGeom prst="line">
            <a:avLst/>
          </a:prstGeom>
          <a:ln w="127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8EADE440-52DC-96CE-987C-02D7261754CB}"/>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9247462" y="6110157"/>
            <a:ext cx="2639738" cy="671639"/>
          </a:xfrm>
          <a:prstGeom prst="rect">
            <a:avLst/>
          </a:prstGeom>
        </p:spPr>
      </p:pic>
    </p:spTree>
    <p:extLst>
      <p:ext uri="{BB962C8B-B14F-4D97-AF65-F5344CB8AC3E}">
        <p14:creationId xmlns:p14="http://schemas.microsoft.com/office/powerpoint/2010/main" val="3059052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rtl="0" eaLnBrk="1" fontAlgn="base" hangingPunct="1">
        <a:spcBef>
          <a:spcPct val="0"/>
        </a:spcBef>
        <a:spcAft>
          <a:spcPct val="0"/>
        </a:spcAft>
        <a:defRPr sz="3600" b="1"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3716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3pPr>
      <a:lvl4pPr marL="1828800" indent="-457200"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4pPr>
      <a:lvl5pPr marL="2401888" indent="-396875" algn="l" rtl="0" eaLnBrk="1" fontAlgn="base" hangingPunct="1">
        <a:spcBef>
          <a:spcPct val="20000"/>
        </a:spcBef>
        <a:spcAft>
          <a:spcPct val="0"/>
        </a:spcAft>
        <a:buFont typeface="Arial" panose="020B0604020202020204" pitchFamily="34" charset="0"/>
        <a:buChar char="•"/>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440267"/>
            <a:ext cx="12192000" cy="914400"/>
          </a:xfrm>
          <a:prstGeom prst="rect">
            <a:avLst/>
          </a:prstGeom>
          <a:noFill/>
          <a:ln w="9525">
            <a:noFill/>
            <a:miter lim="800000"/>
            <a:headEnd/>
            <a:tailEnd/>
          </a:ln>
        </p:spPr>
        <p:txBody>
          <a:bodyPr vert="horz" wrap="square" lIns="365760" tIns="91440" rIns="365760" bIns="0" numCol="1" anchor="b"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883920" y="1434404"/>
            <a:ext cx="10424160" cy="4615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Rectangle 11"/>
          <p:cNvSpPr>
            <a:spLocks noChangeArrowheads="1"/>
          </p:cNvSpPr>
          <p:nvPr/>
        </p:nvSpPr>
        <p:spPr bwMode="auto">
          <a:xfrm>
            <a:off x="850536" y="6324600"/>
            <a:ext cx="472440" cy="365760"/>
          </a:xfrm>
          <a:prstGeom prst="rect">
            <a:avLst/>
          </a:prstGeom>
          <a:noFill/>
          <a:ln w="9525">
            <a:noFill/>
            <a:miter lim="800000"/>
            <a:headEnd/>
            <a:tailEnd/>
          </a:ln>
          <a:effectLst/>
        </p:spPr>
        <p:txBody>
          <a:bodyPr wrap="none" lIns="0" tIns="0" rIns="0" bIns="0" anchor="ctr" anchorCtr="0">
            <a:normAutofit/>
          </a:bodyPr>
          <a:lstStyle/>
          <a:p>
            <a:pPr algn="l">
              <a:defRPr/>
            </a:pPr>
            <a:fld id="{C08E5819-54B1-418D-9241-92F644D79DBB}" type="slidenum">
              <a:rPr lang="en-US" sz="1400" b="0" smtClean="0">
                <a:solidFill>
                  <a:schemeClr val="accent2"/>
                </a:solidFill>
                <a:latin typeface="+mn-lt"/>
              </a:rPr>
              <a:pPr algn="l">
                <a:defRPr/>
              </a:pPr>
              <a:t>‹#›</a:t>
            </a:fld>
            <a:r>
              <a:rPr lang="en-US" sz="1400" b="0" dirty="0">
                <a:solidFill>
                  <a:schemeClr val="accent2"/>
                </a:solidFill>
                <a:latin typeface="+mn-lt"/>
              </a:rPr>
              <a:t>  |</a:t>
            </a:r>
          </a:p>
        </p:txBody>
      </p:sp>
      <p:sp>
        <p:nvSpPr>
          <p:cNvPr id="7" name="Rectangle 5"/>
          <p:cNvSpPr>
            <a:spLocks noGrp="1" noChangeArrowheads="1"/>
          </p:cNvSpPr>
          <p:nvPr>
            <p:ph type="ftr" sz="quarter" idx="3"/>
          </p:nvPr>
        </p:nvSpPr>
        <p:spPr>
          <a:xfrm>
            <a:off x="1524000" y="6324600"/>
            <a:ext cx="7680018" cy="365760"/>
          </a:xfrm>
          <a:prstGeom prst="rect">
            <a:avLst/>
          </a:prstGeom>
          <a:ln/>
        </p:spPr>
        <p:txBody>
          <a:bodyPr anchor="ctr" anchorCtr="0">
            <a:normAutofit/>
          </a:bodyPr>
          <a:lstStyle>
            <a:lvl1pPr algn="l">
              <a:defRPr sz="1400" b="0" spc="100" baseline="0">
                <a:solidFill>
                  <a:schemeClr val="accent2"/>
                </a:solidFill>
                <a:latin typeface="+mn-lt"/>
              </a:defRPr>
            </a:lvl1pPr>
          </a:lstStyle>
          <a:p>
            <a:r>
              <a:rPr lang="en-US" dirty="0"/>
              <a:t>Proj. HAS-646-20.30 PID 122316</a:t>
            </a:r>
          </a:p>
        </p:txBody>
      </p:sp>
      <p:cxnSp>
        <p:nvCxnSpPr>
          <p:cNvPr id="18" name="Straight Connector 17"/>
          <p:cNvCxnSpPr>
            <a:cxnSpLocks/>
          </p:cNvCxnSpPr>
          <p:nvPr/>
        </p:nvCxnSpPr>
        <p:spPr>
          <a:xfrm>
            <a:off x="883920" y="6244862"/>
            <a:ext cx="8260080" cy="0"/>
          </a:xfrm>
          <a:prstGeom prst="line">
            <a:avLst/>
          </a:prstGeom>
          <a:ln w="127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8EADE440-52DC-96CE-987C-02D7261754C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247462" y="6110157"/>
            <a:ext cx="2639738" cy="671639"/>
          </a:xfrm>
          <a:prstGeom prst="rect">
            <a:avLst/>
          </a:prstGeom>
        </p:spPr>
      </p:pic>
      <p:pic>
        <p:nvPicPr>
          <p:cNvPr id="3" name="Picture 2">
            <a:extLst>
              <a:ext uri="{FF2B5EF4-FFF2-40B4-BE49-F238E27FC236}">
                <a16:creationId xmlns:a16="http://schemas.microsoft.com/office/drawing/2014/main" id="{3326E504-3420-A305-158E-F7229ED45D5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440267"/>
          </a:xfrm>
          <a:prstGeom prst="rect">
            <a:avLst/>
          </a:prstGeom>
        </p:spPr>
      </p:pic>
    </p:spTree>
    <p:extLst>
      <p:ext uri="{BB962C8B-B14F-4D97-AF65-F5344CB8AC3E}">
        <p14:creationId xmlns:p14="http://schemas.microsoft.com/office/powerpoint/2010/main" val="4235654875"/>
      </p:ext>
    </p:extLst>
  </p:cSld>
  <p:clrMap bg1="lt1" tx1="dk1" bg2="lt2" tx2="dk2" accent1="accent1" accent2="accent2" accent3="accent3" accent4="accent4" accent5="accent5" accent6="accent6" hlink="hlink" folHlink="folHlink"/>
  <p:sldLayoutIdLst>
    <p:sldLayoutId id="2147483699" r:id="rId1"/>
    <p:sldLayoutId id="2147483685" r:id="rId2"/>
    <p:sldLayoutId id="2147483701" r:id="rId3"/>
    <p:sldLayoutId id="2147483690" r:id="rId4"/>
    <p:sldLayoutId id="2147483700" r:id="rId5"/>
    <p:sldLayoutId id="2147483697" r:id="rId6"/>
    <p:sldLayoutId id="2147483698" r:id="rId7"/>
    <p:sldLayoutId id="2147483702" r:id="rId8"/>
  </p:sldLayoutIdLst>
  <p:hf sldNum="0" hdr="0" dt="0"/>
  <p:txStyles>
    <p:titleStyle>
      <a:lvl1pPr algn="l" rtl="0" eaLnBrk="1" fontAlgn="base" hangingPunct="1">
        <a:spcBef>
          <a:spcPct val="0"/>
        </a:spcBef>
        <a:spcAft>
          <a:spcPct val="0"/>
        </a:spcAft>
        <a:defRPr sz="3600" b="1" cap="all" normalizeH="0" baseline="0">
          <a:solidFill>
            <a:schemeClr val="tx2"/>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3716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3pPr>
      <a:lvl4pPr marL="1828800" indent="-457200"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4pPr>
      <a:lvl5pPr marL="2401888" indent="-396875" algn="l" rtl="0" eaLnBrk="1" fontAlgn="base" hangingPunct="1">
        <a:spcBef>
          <a:spcPct val="20000"/>
        </a:spcBef>
        <a:spcAft>
          <a:spcPct val="0"/>
        </a:spcAft>
        <a:buFont typeface="Arial" panose="020B0604020202020204" pitchFamily="34" charset="0"/>
        <a:buChar char="•"/>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2BC6F-7BDD-D485-2FB0-B99990C3A6D9}"/>
              </a:ext>
            </a:extLst>
          </p:cNvPr>
          <p:cNvSpPr>
            <a:spLocks noGrp="1"/>
          </p:cNvSpPr>
          <p:nvPr>
            <p:ph type="title"/>
          </p:nvPr>
        </p:nvSpPr>
        <p:spPr/>
        <p:txBody>
          <a:bodyPr/>
          <a:lstStyle/>
          <a:p>
            <a:r>
              <a:rPr lang="en-US" dirty="0"/>
              <a:t>January 2026 Programmatic </a:t>
            </a:r>
          </a:p>
        </p:txBody>
      </p:sp>
      <p:sp>
        <p:nvSpPr>
          <p:cNvPr id="3" name="Content Placeholder 2">
            <a:extLst>
              <a:ext uri="{FF2B5EF4-FFF2-40B4-BE49-F238E27FC236}">
                <a16:creationId xmlns:a16="http://schemas.microsoft.com/office/drawing/2014/main" id="{FEC6617F-8590-22CB-52A1-8EE5DC6538D1}"/>
              </a:ext>
            </a:extLst>
          </p:cNvPr>
          <p:cNvSpPr>
            <a:spLocks noGrp="1"/>
          </p:cNvSpPr>
          <p:nvPr>
            <p:ph sz="quarter" idx="11"/>
          </p:nvPr>
        </p:nvSpPr>
        <p:spPr/>
        <p:txBody>
          <a:bodyPr/>
          <a:lstStyle/>
          <a:p>
            <a:r>
              <a:rPr lang="en-US" dirty="0"/>
              <a:t>General Engineering Services Agreement</a:t>
            </a:r>
          </a:p>
          <a:p>
            <a:r>
              <a:rPr lang="en-US" dirty="0"/>
              <a:t>FY 2026 and FY 2027</a:t>
            </a:r>
          </a:p>
          <a:p>
            <a:r>
              <a:rPr lang="en-US" dirty="0"/>
              <a:t>PID 124986</a:t>
            </a:r>
          </a:p>
        </p:txBody>
      </p:sp>
      <p:pic>
        <p:nvPicPr>
          <p:cNvPr id="9" name="Recorded Sound">
            <a:hlinkClick r:id="" action="ppaction://media"/>
            <a:extLst>
              <a:ext uri="{FF2B5EF4-FFF2-40B4-BE49-F238E27FC236}">
                <a16:creationId xmlns:a16="http://schemas.microsoft.com/office/drawing/2014/main" id="{00C6AA89-E4BF-B02B-26DC-DEDDDFCBDF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14406" y="282202"/>
            <a:ext cx="609600" cy="609600"/>
          </a:xfrm>
          <a:prstGeom prst="rect">
            <a:avLst/>
          </a:prstGeom>
        </p:spPr>
      </p:pic>
    </p:spTree>
    <p:extLst>
      <p:ext uri="{BB962C8B-B14F-4D97-AF65-F5344CB8AC3E}">
        <p14:creationId xmlns:p14="http://schemas.microsoft.com/office/powerpoint/2010/main" val="3414627438"/>
      </p:ext>
    </p:extLst>
  </p:cSld>
  <p:clrMapOvr>
    <a:masterClrMapping/>
  </p:clrMapOvr>
  <mc:AlternateContent xmlns:mc="http://schemas.openxmlformats.org/markup-compatibility/2006" xmlns:p14="http://schemas.microsoft.com/office/powerpoint/2010/main">
    <mc:Choice Requires="p14">
      <p:transition spd="slow" p14:dur="2000" advTm="10946"/>
    </mc:Choice>
    <mc:Fallback xmlns="">
      <p:transition spd="slow" advTm="109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3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extLst>
    <p:ext uri="{E180D4A7-C9FB-4DFB-919C-405C955672EB}">
      <p14:showEvtLst xmlns:p14="http://schemas.microsoft.com/office/powerpoint/2010/main">
        <p14:playEvt time="34" objId="6"/>
        <p14:stopEvt time="10946"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2317-3C9E-F883-DA77-F3E1276E2259}"/>
              </a:ext>
            </a:extLst>
          </p:cNvPr>
          <p:cNvSpPr>
            <a:spLocks noGrp="1"/>
          </p:cNvSpPr>
          <p:nvPr>
            <p:ph type="title"/>
          </p:nvPr>
        </p:nvSpPr>
        <p:spPr/>
        <p:txBody>
          <a:bodyPr/>
          <a:lstStyle/>
          <a:p>
            <a:r>
              <a:rPr lang="en-US" dirty="0"/>
              <a:t>Project scope</a:t>
            </a:r>
          </a:p>
        </p:txBody>
      </p:sp>
      <p:sp>
        <p:nvSpPr>
          <p:cNvPr id="5" name="Footer Placeholder 17">
            <a:extLst>
              <a:ext uri="{FF2B5EF4-FFF2-40B4-BE49-F238E27FC236}">
                <a16:creationId xmlns:a16="http://schemas.microsoft.com/office/drawing/2014/main" id="{9B31278E-8C8F-3B29-BFAC-A19B74828162}"/>
              </a:ext>
            </a:extLst>
          </p:cNvPr>
          <p:cNvSpPr>
            <a:spLocks noGrp="1"/>
          </p:cNvSpPr>
          <p:nvPr>
            <p:ph type="ftr" sz="quarter" idx="3"/>
          </p:nvPr>
        </p:nvSpPr>
        <p:spPr>
          <a:xfrm>
            <a:off x="1447800" y="6324600"/>
            <a:ext cx="7756218" cy="365760"/>
          </a:xfrm>
        </p:spPr>
        <p:txBody>
          <a:bodyPr>
            <a:normAutofit/>
          </a:bodyPr>
          <a:lstStyle/>
          <a:p>
            <a:pPr>
              <a:defRPr/>
            </a:pPr>
            <a:r>
              <a:rPr lang="en-US" dirty="0"/>
              <a:t>Proj. D11-GES- Tsk Ord FY 26/27, PID 124986</a:t>
            </a:r>
          </a:p>
        </p:txBody>
      </p:sp>
      <p:sp>
        <p:nvSpPr>
          <p:cNvPr id="7" name="Content Placeholder 6">
            <a:extLst>
              <a:ext uri="{FF2B5EF4-FFF2-40B4-BE49-F238E27FC236}">
                <a16:creationId xmlns:a16="http://schemas.microsoft.com/office/drawing/2014/main" id="{40E93EA1-1F33-3062-A60B-991B3F6E4824}"/>
              </a:ext>
            </a:extLst>
          </p:cNvPr>
          <p:cNvSpPr>
            <a:spLocks noGrp="1"/>
          </p:cNvSpPr>
          <p:nvPr>
            <p:ph idx="1"/>
          </p:nvPr>
        </p:nvSpPr>
        <p:spPr/>
        <p:txBody>
          <a:bodyPr/>
          <a:lstStyle/>
          <a:p>
            <a:pPr lvl="1">
              <a:buFont typeface="Courier New" panose="02070309020205020404" pitchFamily="49" charset="0"/>
              <a:buChar char="o"/>
            </a:pPr>
            <a:r>
              <a:rPr lang="en-US" sz="2400" dirty="0"/>
              <a:t>District 11 typically uses this agreement for:</a:t>
            </a:r>
          </a:p>
          <a:p>
            <a:pPr lvl="2"/>
            <a:r>
              <a:rPr lang="en-US" sz="2000" dirty="0"/>
              <a:t>Items that the District does not have the capacity to complete in-house.</a:t>
            </a:r>
          </a:p>
          <a:p>
            <a:pPr lvl="2"/>
            <a:r>
              <a:rPr lang="en-US" sz="2000" dirty="0"/>
              <a:t>Items that the District does not have the in-house expertise to complete. </a:t>
            </a:r>
          </a:p>
          <a:p>
            <a:pPr marL="914400" lvl="2" indent="0">
              <a:buNone/>
            </a:pPr>
            <a:endParaRPr lang="en-US" sz="2000" dirty="0"/>
          </a:p>
          <a:p>
            <a:pPr lvl="1">
              <a:buFont typeface="Courier New" panose="02070309020205020404" pitchFamily="49" charset="0"/>
              <a:buChar char="o"/>
            </a:pPr>
            <a:r>
              <a:rPr lang="en-US" sz="2400" dirty="0"/>
              <a:t>This work could be from all areas on the required prequalification list. </a:t>
            </a:r>
          </a:p>
          <a:p>
            <a:pPr marL="457200" lvl="1" indent="0">
              <a:buNone/>
            </a:pPr>
            <a:endParaRPr lang="en-US" sz="2400" dirty="0"/>
          </a:p>
          <a:p>
            <a:pPr lvl="1">
              <a:buFont typeface="Courier New" panose="02070309020205020404" pitchFamily="49" charset="0"/>
              <a:buChar char="o"/>
            </a:pPr>
            <a:r>
              <a:rPr lang="en-US" sz="2400" dirty="0"/>
              <a:t>This agreement does not include Environmental or R/W Acquisition Services</a:t>
            </a:r>
          </a:p>
          <a:p>
            <a:pPr marL="457200" lvl="1" indent="0">
              <a:buNone/>
            </a:pPr>
            <a:endParaRPr lang="en-US" sz="2400" dirty="0"/>
          </a:p>
          <a:p>
            <a:pPr lvl="1">
              <a:buFont typeface="Courier New" panose="02070309020205020404" pitchFamily="49" charset="0"/>
              <a:buChar char="o"/>
            </a:pPr>
            <a:r>
              <a:rPr lang="en-US" sz="2400" dirty="0"/>
              <a:t>This contract does include Geotechnical Services</a:t>
            </a:r>
          </a:p>
          <a:p>
            <a:pPr marL="457200" lvl="1" indent="0">
              <a:buNone/>
            </a:pPr>
            <a:endParaRPr lang="en-US" sz="2400" dirty="0"/>
          </a:p>
        </p:txBody>
      </p:sp>
      <p:pic>
        <p:nvPicPr>
          <p:cNvPr id="10" name="Recorded Sound">
            <a:hlinkClick r:id="" action="ppaction://media"/>
            <a:extLst>
              <a:ext uri="{FF2B5EF4-FFF2-40B4-BE49-F238E27FC236}">
                <a16:creationId xmlns:a16="http://schemas.microsoft.com/office/drawing/2014/main" id="{6BECDA36-4E4E-DFA7-0465-43B8F54450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01693" y="5105400"/>
            <a:ext cx="609600" cy="609600"/>
          </a:xfrm>
          <a:prstGeom prst="rect">
            <a:avLst/>
          </a:prstGeom>
        </p:spPr>
      </p:pic>
    </p:spTree>
    <p:extLst>
      <p:ext uri="{BB962C8B-B14F-4D97-AF65-F5344CB8AC3E}">
        <p14:creationId xmlns:p14="http://schemas.microsoft.com/office/powerpoint/2010/main" val="850391545"/>
      </p:ext>
    </p:extLst>
  </p:cSld>
  <p:clrMapOvr>
    <a:masterClrMapping/>
  </p:clrMapOvr>
  <mc:AlternateContent xmlns:mc="http://schemas.openxmlformats.org/markup-compatibility/2006" xmlns:p14="http://schemas.microsoft.com/office/powerpoint/2010/main">
    <mc:Choice Requires="p14">
      <p:transition spd="slow" p14:dur="2000" advTm="20611"/>
    </mc:Choice>
    <mc:Fallback xmlns="">
      <p:transition spd="slow" advTm="206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5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extLst>
    <p:ext uri="{E180D4A7-C9FB-4DFB-919C-405C955672EB}">
      <p14:showEvtLst xmlns:p14="http://schemas.microsoft.com/office/powerpoint/2010/main">
        <p14:playEvt time="5" objId="10"/>
        <p14:stopEvt time="17871" objId="10"/>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2317-3C9E-F883-DA77-F3E1276E2259}"/>
              </a:ext>
            </a:extLst>
          </p:cNvPr>
          <p:cNvSpPr>
            <a:spLocks noGrp="1"/>
          </p:cNvSpPr>
          <p:nvPr>
            <p:ph type="title"/>
          </p:nvPr>
        </p:nvSpPr>
        <p:spPr/>
        <p:txBody>
          <a:bodyPr/>
          <a:lstStyle/>
          <a:p>
            <a:r>
              <a:rPr lang="en-US" dirty="0"/>
              <a:t>Project scope (continued)</a:t>
            </a:r>
          </a:p>
        </p:txBody>
      </p:sp>
      <p:sp>
        <p:nvSpPr>
          <p:cNvPr id="5" name="Footer Placeholder 17">
            <a:extLst>
              <a:ext uri="{FF2B5EF4-FFF2-40B4-BE49-F238E27FC236}">
                <a16:creationId xmlns:a16="http://schemas.microsoft.com/office/drawing/2014/main" id="{9B31278E-8C8F-3B29-BFAC-A19B74828162}"/>
              </a:ext>
            </a:extLst>
          </p:cNvPr>
          <p:cNvSpPr>
            <a:spLocks noGrp="1"/>
          </p:cNvSpPr>
          <p:nvPr>
            <p:ph type="ftr" sz="quarter" idx="3"/>
          </p:nvPr>
        </p:nvSpPr>
        <p:spPr>
          <a:xfrm>
            <a:off x="1447800" y="6324600"/>
            <a:ext cx="7756218" cy="365760"/>
          </a:xfrm>
        </p:spPr>
        <p:txBody>
          <a:bodyPr>
            <a:normAutofit/>
          </a:bodyPr>
          <a:lstStyle/>
          <a:p>
            <a:pPr>
              <a:defRPr/>
            </a:pPr>
            <a:r>
              <a:rPr lang="en-US" dirty="0"/>
              <a:t>Proj. D11-GES- Tsk Ord FY 26/27, PID 124986</a:t>
            </a:r>
          </a:p>
        </p:txBody>
      </p:sp>
      <p:sp>
        <p:nvSpPr>
          <p:cNvPr id="7" name="Content Placeholder 6">
            <a:extLst>
              <a:ext uri="{FF2B5EF4-FFF2-40B4-BE49-F238E27FC236}">
                <a16:creationId xmlns:a16="http://schemas.microsoft.com/office/drawing/2014/main" id="{40E93EA1-1F33-3062-A60B-991B3F6E4824}"/>
              </a:ext>
            </a:extLst>
          </p:cNvPr>
          <p:cNvSpPr>
            <a:spLocks noGrp="1"/>
          </p:cNvSpPr>
          <p:nvPr>
            <p:ph idx="1"/>
          </p:nvPr>
        </p:nvSpPr>
        <p:spPr/>
        <p:txBody>
          <a:bodyPr/>
          <a:lstStyle/>
          <a:p>
            <a:pPr lvl="1">
              <a:buFont typeface="Courier New" panose="02070309020205020404" pitchFamily="49" charset="0"/>
              <a:buChar char="o"/>
            </a:pPr>
            <a:r>
              <a:rPr lang="en-US" sz="2400" dirty="0"/>
              <a:t>The District has only 1 project planned for this GES agreement. </a:t>
            </a:r>
          </a:p>
          <a:p>
            <a:pPr lvl="2"/>
            <a:r>
              <a:rPr lang="en-US" sz="2400" dirty="0"/>
              <a:t>COL-11-1105, PID 122462</a:t>
            </a:r>
          </a:p>
          <a:p>
            <a:pPr lvl="2"/>
            <a:r>
              <a:rPr lang="en-US" sz="2400" dirty="0"/>
              <a:t>PROTECT bridges carrying SR 11 over West Fork Little Beaver Creek and  US 30 from scour. </a:t>
            </a:r>
          </a:p>
          <a:p>
            <a:pPr marL="457200" lvl="1" indent="0">
              <a:buNone/>
            </a:pPr>
            <a:endParaRPr lang="en-US" sz="2400" dirty="0"/>
          </a:p>
          <a:p>
            <a:pPr marL="457200" lvl="1" indent="0">
              <a:buNone/>
            </a:pPr>
            <a:endParaRPr lang="en-US" sz="2400" dirty="0"/>
          </a:p>
        </p:txBody>
      </p:sp>
      <p:pic>
        <p:nvPicPr>
          <p:cNvPr id="3" name="Recorded Sound">
            <a:hlinkClick r:id="" action="ppaction://media"/>
            <a:extLst>
              <a:ext uri="{FF2B5EF4-FFF2-40B4-BE49-F238E27FC236}">
                <a16:creationId xmlns:a16="http://schemas.microsoft.com/office/drawing/2014/main" id="{E48819F5-9D3C-4439-8440-EA5B9260D6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01693" y="5105400"/>
            <a:ext cx="609600" cy="609600"/>
          </a:xfrm>
          <a:prstGeom prst="rect">
            <a:avLst/>
          </a:prstGeom>
        </p:spPr>
      </p:pic>
    </p:spTree>
    <p:extLst>
      <p:ext uri="{BB962C8B-B14F-4D97-AF65-F5344CB8AC3E}">
        <p14:creationId xmlns:p14="http://schemas.microsoft.com/office/powerpoint/2010/main" val="4166539704"/>
      </p:ext>
    </p:extLst>
  </p:cSld>
  <p:clrMapOvr>
    <a:masterClrMapping/>
  </p:clrMapOvr>
  <mc:AlternateContent xmlns:mc="http://schemas.openxmlformats.org/markup-compatibility/2006" xmlns:p14="http://schemas.microsoft.com/office/powerpoint/2010/main">
    <mc:Choice Requires="p14">
      <p:transition spd="slow" p14:dur="2000" advTm="20611"/>
    </mc:Choice>
    <mc:Fallback xmlns="">
      <p:transition spd="slow" advTm="206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5" objId="10"/>
        <p14:stopEvt time="17871" objId="10"/>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Consultant Prequalifications</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8200" y="914400"/>
            <a:ext cx="10515600" cy="4906964"/>
          </a:xfrm>
        </p:spPr>
        <p:txBody>
          <a:bodyPr/>
          <a:lstStyle/>
          <a:p>
            <a:pPr marL="742950" marR="0" lvl="1" indent="-285750">
              <a:spcBef>
                <a:spcPts val="0"/>
              </a:spcBef>
              <a:spcAft>
                <a:spcPts val="1200"/>
              </a:spcAft>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Bicycle Facilities &amp; Enhancement Design</a:t>
            </a:r>
          </a:p>
          <a:p>
            <a:pPr marL="742950" marR="0" lvl="1" indent="-285750">
              <a:spcBef>
                <a:spcPts val="0"/>
              </a:spcBef>
              <a:spcAft>
                <a:spcPts val="1200"/>
              </a:spcAft>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Non-Complex and Complex Roadway Design </a:t>
            </a:r>
          </a:p>
          <a:p>
            <a:pPr marL="742950" marR="0" lvl="1" indent="-285750">
              <a:spcBef>
                <a:spcPts val="0"/>
              </a:spcBef>
              <a:spcAft>
                <a:spcPts val="1200"/>
              </a:spcAft>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Limited Right of Way Plan Development</a:t>
            </a:r>
          </a:p>
          <a:p>
            <a:pPr marL="742950" marR="0" lvl="1" indent="-285750">
              <a:spcBef>
                <a:spcPts val="0"/>
              </a:spcBef>
              <a:spcAft>
                <a:spcPts val="1200"/>
              </a:spcAft>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Interchange Operations/Modification/Justification Study (IOS/IMS/IJS)</a:t>
            </a:r>
          </a:p>
          <a:p>
            <a:pPr marL="742950" marR="0" lvl="1" indent="-285750">
              <a:spcBef>
                <a:spcPts val="0"/>
              </a:spcBef>
              <a:spcAft>
                <a:spcPts val="1200"/>
              </a:spcAft>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Safety Study</a:t>
            </a:r>
          </a:p>
          <a:p>
            <a:pPr marL="742950" marR="0" lvl="1" indent="-285750">
              <a:spcBef>
                <a:spcPts val="0"/>
              </a:spcBef>
              <a:spcAft>
                <a:spcPts val="1200"/>
              </a:spcAft>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Limited and Complex Right of Way Plan Development</a:t>
            </a:r>
          </a:p>
          <a:p>
            <a:pPr marL="742950" marR="0" lvl="1" indent="-285750">
              <a:spcBef>
                <a:spcPts val="0"/>
              </a:spcBef>
              <a:spcAft>
                <a:spcPts val="1200"/>
              </a:spcAft>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Level 1 and 2 Bridge Design </a:t>
            </a:r>
          </a:p>
          <a:p>
            <a:pPr marL="742950" marR="0" lvl="1" indent="-285750">
              <a:spcBef>
                <a:spcPts val="0"/>
              </a:spcBef>
              <a:spcAft>
                <a:spcPts val="1200"/>
              </a:spcAft>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Level 1 Bridge Inspection</a:t>
            </a:r>
          </a:p>
          <a:p>
            <a:pPr marL="742950" lvl="1" indent="-285750">
              <a:spcBef>
                <a:spcPts val="0"/>
              </a:spcBef>
              <a:spcAft>
                <a:spcPts val="1200"/>
              </a:spcAft>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Basic Traffic Signal Design, Traffic Signal System Design, and ITS Design and Operations</a:t>
            </a:r>
          </a:p>
          <a:p>
            <a:pPr marL="742950" marR="0" lvl="1" indent="-285750">
              <a:lnSpc>
                <a:spcPct val="150000"/>
              </a:lnSpc>
              <a:spcBef>
                <a:spcPts val="0"/>
              </a:spcBef>
              <a:spcAft>
                <a:spcPts val="0"/>
              </a:spcAft>
              <a:buFont typeface="Courier New" panose="02070309020205020404" pitchFamily="49" charset="0"/>
              <a:buChar char="o"/>
            </a:pPr>
            <a:endParaRPr lang="en-US" sz="2400" dirty="0">
              <a:ea typeface="Calibri" panose="020F0502020204030204" pitchFamily="34" charset="0"/>
              <a:cs typeface="Times New Roman" panose="02020603050405020304" pitchFamily="18" charset="0"/>
            </a:endParaRPr>
          </a:p>
          <a:p>
            <a:pPr marL="0" indent="0">
              <a:buNone/>
            </a:pPr>
            <a:endParaRPr lang="en-US" dirty="0"/>
          </a:p>
        </p:txBody>
      </p:sp>
      <p:sp>
        <p:nvSpPr>
          <p:cNvPr id="2" name="Footer Placeholder 16">
            <a:extLst>
              <a:ext uri="{FF2B5EF4-FFF2-40B4-BE49-F238E27FC236}">
                <a16:creationId xmlns:a16="http://schemas.microsoft.com/office/drawing/2014/main" id="{1E3774CE-3E9A-5D62-FD3C-65559CAA31DD}"/>
              </a:ext>
            </a:extLst>
          </p:cNvPr>
          <p:cNvSpPr>
            <a:spLocks noGrp="1"/>
          </p:cNvSpPr>
          <p:nvPr>
            <p:ph type="ftr" sz="quarter" idx="3"/>
          </p:nvPr>
        </p:nvSpPr>
        <p:spPr>
          <a:xfrm>
            <a:off x="1447800" y="6324600"/>
            <a:ext cx="7756218" cy="365760"/>
          </a:xfrm>
        </p:spPr>
        <p:txBody>
          <a:bodyPr>
            <a:normAutofit/>
          </a:bodyPr>
          <a:lstStyle/>
          <a:p>
            <a:pPr>
              <a:defRPr/>
            </a:pPr>
            <a:r>
              <a:rPr lang="en-US" dirty="0"/>
              <a:t>Proj. D11-GES- Tsk Ord FY 26/27, PID 124986</a:t>
            </a:r>
          </a:p>
        </p:txBody>
      </p:sp>
      <p:pic>
        <p:nvPicPr>
          <p:cNvPr id="3" name="Recorded Sound">
            <a:hlinkClick r:id="" action="ppaction://media"/>
            <a:extLst>
              <a:ext uri="{FF2B5EF4-FFF2-40B4-BE49-F238E27FC236}">
                <a16:creationId xmlns:a16="http://schemas.microsoft.com/office/drawing/2014/main" id="{04FA43A1-3D8C-DF1D-0551-DAC3FB8FE5F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50548" y="3755103"/>
            <a:ext cx="609600" cy="609600"/>
          </a:xfrm>
          <a:prstGeom prst="rect">
            <a:avLst/>
          </a:prstGeom>
        </p:spPr>
      </p:pic>
    </p:spTree>
    <p:extLst>
      <p:ext uri="{BB962C8B-B14F-4D97-AF65-F5344CB8AC3E}">
        <p14:creationId xmlns:p14="http://schemas.microsoft.com/office/powerpoint/2010/main" val="3143874435"/>
      </p:ext>
    </p:extLst>
  </p:cSld>
  <p:clrMapOvr>
    <a:masterClrMapping/>
  </p:clrMapOvr>
  <mc:AlternateContent xmlns:mc="http://schemas.openxmlformats.org/markup-compatibility/2006" xmlns:p14="http://schemas.microsoft.com/office/powerpoint/2010/main">
    <mc:Choice Requires="p14">
      <p:transition spd="slow" p14:dur="2000" advTm="31103"/>
    </mc:Choice>
    <mc:Fallback xmlns="">
      <p:transition spd="slow" advTm="311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21" objId="7"/>
        <p14:stopEvt time="30192" objId="7"/>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7AB8D-59AD-E0B6-9752-6592361A8D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C39DFB-9A09-2E73-4FD9-A2A1DC5B8030}"/>
              </a:ext>
            </a:extLst>
          </p:cNvPr>
          <p:cNvSpPr>
            <a:spLocks noGrp="1"/>
          </p:cNvSpPr>
          <p:nvPr>
            <p:ph type="title"/>
          </p:nvPr>
        </p:nvSpPr>
        <p:spPr/>
        <p:txBody>
          <a:bodyPr/>
          <a:lstStyle/>
          <a:p>
            <a:r>
              <a:rPr lang="en-US" dirty="0"/>
              <a:t>Consultant Prequalifications (Continued)</a:t>
            </a:r>
          </a:p>
        </p:txBody>
      </p:sp>
      <p:sp>
        <p:nvSpPr>
          <p:cNvPr id="5" name="Content Placeholder 4">
            <a:extLst>
              <a:ext uri="{FF2B5EF4-FFF2-40B4-BE49-F238E27FC236}">
                <a16:creationId xmlns:a16="http://schemas.microsoft.com/office/drawing/2014/main" id="{991A13E3-45C0-673F-5221-DDD788342F19}"/>
              </a:ext>
            </a:extLst>
          </p:cNvPr>
          <p:cNvSpPr>
            <a:spLocks noGrp="1"/>
          </p:cNvSpPr>
          <p:nvPr>
            <p:ph idx="1"/>
          </p:nvPr>
        </p:nvSpPr>
        <p:spPr/>
        <p:txBody>
          <a:bodyPr/>
          <a:lstStyle/>
          <a:p>
            <a:pPr marL="742950" marR="0" lvl="1" indent="-285750">
              <a:spcBef>
                <a:spcPts val="0"/>
              </a:spcBef>
              <a:spcAft>
                <a:spcPts val="1200"/>
              </a:spcAft>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Limited and Complex Highway Lighting Design </a:t>
            </a:r>
          </a:p>
          <a:p>
            <a:pPr marL="742950" marR="0" lvl="1" indent="-285750">
              <a:spcBef>
                <a:spcPts val="0"/>
              </a:spcBef>
              <a:spcAft>
                <a:spcPts val="1200"/>
              </a:spcAft>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Environmental:</a:t>
            </a:r>
          </a:p>
          <a:p>
            <a:pPr marR="0" lvl="2">
              <a:spcBef>
                <a:spcPts val="0"/>
              </a:spcBef>
              <a:spcAft>
                <a:spcPts val="1200"/>
              </a:spcAft>
            </a:pPr>
            <a:r>
              <a:rPr lang="en-US" sz="2400" dirty="0">
                <a:ea typeface="Calibri" panose="020F0502020204030204" pitchFamily="34" charset="0"/>
                <a:cs typeface="Times New Roman" panose="02020603050405020304" pitchFamily="18" charset="0"/>
              </a:rPr>
              <a:t>Public Involvement – C1 and C2 Level CE</a:t>
            </a:r>
          </a:p>
          <a:p>
            <a:pPr marR="0" lvl="2">
              <a:spcBef>
                <a:spcPts val="0"/>
              </a:spcBef>
              <a:spcAft>
                <a:spcPts val="1200"/>
              </a:spcAft>
            </a:pPr>
            <a:r>
              <a:rPr lang="en-US" sz="2400" dirty="0">
                <a:ea typeface="Calibri" panose="020F0502020204030204" pitchFamily="34" charset="0"/>
                <a:cs typeface="Times New Roman" panose="02020603050405020304" pitchFamily="18" charset="0"/>
              </a:rPr>
              <a:t>Public Involvement – D1 and Higher Level CE</a:t>
            </a:r>
          </a:p>
          <a:p>
            <a:pPr marL="742950" marR="0" lvl="1" indent="-285750">
              <a:spcBef>
                <a:spcPts val="0"/>
              </a:spcBef>
              <a:spcAft>
                <a:spcPts val="1200"/>
              </a:spcAft>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Soils/Geotechnical Services:</a:t>
            </a:r>
          </a:p>
          <a:p>
            <a:pPr lvl="2">
              <a:spcBef>
                <a:spcPts val="0"/>
              </a:spcBef>
              <a:spcAft>
                <a:spcPts val="1200"/>
              </a:spcAft>
            </a:pPr>
            <a:r>
              <a:rPr lang="en-US" sz="2400" dirty="0">
                <a:ea typeface="Calibri" panose="020F0502020204030204" pitchFamily="34" charset="0"/>
                <a:cs typeface="Times New Roman" panose="02020603050405020304" pitchFamily="18" charset="0"/>
              </a:rPr>
              <a:t>Geotech Engineering Services </a:t>
            </a:r>
          </a:p>
          <a:p>
            <a:pPr lvl="2">
              <a:spcBef>
                <a:spcPts val="0"/>
              </a:spcBef>
              <a:spcAft>
                <a:spcPts val="1200"/>
              </a:spcAft>
            </a:pPr>
            <a:r>
              <a:rPr lang="en-US" sz="2400" dirty="0">
                <a:ea typeface="Calibri" panose="020F0502020204030204" pitchFamily="34" charset="0"/>
                <a:cs typeface="Times New Roman" panose="02020603050405020304" pitchFamily="18" charset="0"/>
              </a:rPr>
              <a:t>Geotech Testing Laboratory</a:t>
            </a:r>
          </a:p>
          <a:p>
            <a:pPr lvl="2">
              <a:spcBef>
                <a:spcPts val="0"/>
              </a:spcBef>
              <a:spcAft>
                <a:spcPts val="1200"/>
              </a:spcAft>
            </a:pPr>
            <a:r>
              <a:rPr lang="en-US" sz="2400" dirty="0">
                <a:ea typeface="Calibri" panose="020F0502020204030204" pitchFamily="34" charset="0"/>
                <a:cs typeface="Times New Roman" panose="02020603050405020304" pitchFamily="18" charset="0"/>
              </a:rPr>
              <a:t>Geotech Field Exploration</a:t>
            </a:r>
          </a:p>
          <a:p>
            <a:pPr lvl="2">
              <a:spcBef>
                <a:spcPts val="0"/>
              </a:spcBef>
              <a:spcAft>
                <a:spcPts val="1200"/>
              </a:spcAft>
            </a:pPr>
            <a:r>
              <a:rPr lang="en-US" sz="2400" dirty="0">
                <a:ea typeface="Calibri" panose="020F0502020204030204" pitchFamily="34" charset="0"/>
                <a:cs typeface="Times New Roman" panose="02020603050405020304" pitchFamily="18" charset="0"/>
              </a:rPr>
              <a:t>Geotech Drilling Inspection</a:t>
            </a:r>
          </a:p>
          <a:p>
            <a:pPr marR="0" lvl="2">
              <a:lnSpc>
                <a:spcPct val="150000"/>
              </a:lnSpc>
              <a:spcBef>
                <a:spcPts val="0"/>
              </a:spcBef>
              <a:spcAft>
                <a:spcPts val="800"/>
              </a:spcAft>
            </a:pPr>
            <a:endParaRPr lang="en-US" sz="2400" dirty="0">
              <a:ea typeface="Calibri" panose="020F0502020204030204" pitchFamily="34" charset="0"/>
              <a:cs typeface="Times New Roman" panose="02020603050405020304" pitchFamily="18" charset="0"/>
            </a:endParaRPr>
          </a:p>
          <a:p>
            <a:pPr marR="0" lvl="2">
              <a:lnSpc>
                <a:spcPct val="150000"/>
              </a:lnSpc>
              <a:spcBef>
                <a:spcPts val="0"/>
              </a:spcBef>
              <a:spcAft>
                <a:spcPts val="800"/>
              </a:spcAft>
            </a:pPr>
            <a:endParaRPr lang="en-US" sz="2400" dirty="0">
              <a:ea typeface="Calibri" panose="020F0502020204030204" pitchFamily="34" charset="0"/>
              <a:cs typeface="Times New Roman" panose="02020603050405020304" pitchFamily="18" charset="0"/>
            </a:endParaRPr>
          </a:p>
          <a:p>
            <a:pPr marL="914400" marR="0" lvl="2" indent="0">
              <a:lnSpc>
                <a:spcPct val="150000"/>
              </a:lnSpc>
              <a:spcBef>
                <a:spcPts val="0"/>
              </a:spcBef>
              <a:spcAft>
                <a:spcPts val="800"/>
              </a:spcAft>
              <a:buNone/>
            </a:pPr>
            <a:endParaRPr lang="en-US" sz="2400" dirty="0">
              <a:ea typeface="Calibri" panose="020F0502020204030204" pitchFamily="34" charset="0"/>
              <a:cs typeface="Times New Roman" panose="02020603050405020304" pitchFamily="18" charset="0"/>
            </a:endParaRPr>
          </a:p>
          <a:p>
            <a:pPr marL="0" indent="0">
              <a:buNone/>
            </a:pPr>
            <a:endParaRPr lang="en-US" dirty="0"/>
          </a:p>
        </p:txBody>
      </p:sp>
      <p:sp>
        <p:nvSpPr>
          <p:cNvPr id="2" name="Footer Placeholder 16">
            <a:extLst>
              <a:ext uri="{FF2B5EF4-FFF2-40B4-BE49-F238E27FC236}">
                <a16:creationId xmlns:a16="http://schemas.microsoft.com/office/drawing/2014/main" id="{543F17EA-2712-7E3F-EAC2-B40EAFF22CA3}"/>
              </a:ext>
            </a:extLst>
          </p:cNvPr>
          <p:cNvSpPr>
            <a:spLocks noGrp="1"/>
          </p:cNvSpPr>
          <p:nvPr>
            <p:ph type="ftr" sz="quarter" idx="3"/>
          </p:nvPr>
        </p:nvSpPr>
        <p:spPr>
          <a:xfrm>
            <a:off x="1447800" y="6324600"/>
            <a:ext cx="7756218" cy="365760"/>
          </a:xfrm>
        </p:spPr>
        <p:txBody>
          <a:bodyPr>
            <a:normAutofit/>
          </a:bodyPr>
          <a:lstStyle/>
          <a:p>
            <a:pPr>
              <a:defRPr/>
            </a:pPr>
            <a:r>
              <a:rPr lang="en-US" dirty="0"/>
              <a:t>Proj. D11-GES- Tsk Ord FY 26/27, PID 124986</a:t>
            </a:r>
          </a:p>
        </p:txBody>
      </p:sp>
      <p:pic>
        <p:nvPicPr>
          <p:cNvPr id="3" name="Recorded Sound">
            <a:hlinkClick r:id="" action="ppaction://media"/>
            <a:extLst>
              <a:ext uri="{FF2B5EF4-FFF2-40B4-BE49-F238E27FC236}">
                <a16:creationId xmlns:a16="http://schemas.microsoft.com/office/drawing/2014/main" id="{14CD04BB-2E8E-058B-F8F9-E2A7D6AB49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48530" y="4690768"/>
            <a:ext cx="609600" cy="609600"/>
          </a:xfrm>
          <a:prstGeom prst="rect">
            <a:avLst/>
          </a:prstGeom>
        </p:spPr>
      </p:pic>
    </p:spTree>
    <p:extLst>
      <p:ext uri="{BB962C8B-B14F-4D97-AF65-F5344CB8AC3E}">
        <p14:creationId xmlns:p14="http://schemas.microsoft.com/office/powerpoint/2010/main" val="4221600593"/>
      </p:ext>
    </p:extLst>
  </p:cSld>
  <p:clrMapOvr>
    <a:masterClrMapping/>
  </p:clrMapOvr>
  <mc:AlternateContent xmlns:mc="http://schemas.openxmlformats.org/markup-compatibility/2006" xmlns:p14="http://schemas.microsoft.com/office/powerpoint/2010/main">
    <mc:Choice Requires="p14">
      <p:transition spd="slow" p14:dur="2000" advTm="31103"/>
    </mc:Choice>
    <mc:Fallback xmlns="">
      <p:transition spd="slow" advTm="311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21" objId="7"/>
        <p14:stopEvt time="30192" objId="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Thank you</a:t>
            </a:r>
          </a:p>
        </p:txBody>
      </p:sp>
      <p:sp>
        <p:nvSpPr>
          <p:cNvPr id="6" name="Content Placeholder 5">
            <a:extLst>
              <a:ext uri="{FF2B5EF4-FFF2-40B4-BE49-F238E27FC236}">
                <a16:creationId xmlns:a16="http://schemas.microsoft.com/office/drawing/2014/main" id="{6F98AE43-AF56-FC11-6B3F-C5E6300931D4}"/>
              </a:ext>
            </a:extLst>
          </p:cNvPr>
          <p:cNvSpPr>
            <a:spLocks noGrp="1"/>
          </p:cNvSpPr>
          <p:nvPr>
            <p:ph idx="1"/>
          </p:nvPr>
        </p:nvSpPr>
        <p:spPr/>
        <p:txBody>
          <a:bodyPr/>
          <a:lstStyle/>
          <a:p>
            <a:endParaRPr lang="en-US" sz="4000" dirty="0"/>
          </a:p>
          <a:p>
            <a:pPr marL="742950" lvl="1" indent="-285750">
              <a:spcBef>
                <a:spcPts val="0"/>
              </a:spcBef>
              <a:spcAft>
                <a:spcPts val="1200"/>
              </a:spcAft>
              <a:buFont typeface="Courier New" panose="02070309020205020404" pitchFamily="49" charset="0"/>
              <a:buChar char="o"/>
            </a:pPr>
            <a:r>
              <a:rPr lang="en-US" sz="3200" dirty="0">
                <a:ea typeface="Calibri" panose="020F0502020204030204" pitchFamily="34" charset="0"/>
                <a:cs typeface="Times New Roman" panose="02020603050405020304" pitchFamily="18" charset="0"/>
              </a:rPr>
              <a:t>Thank you for watching this video presentation for the General Engineering Services contract</a:t>
            </a:r>
          </a:p>
          <a:p>
            <a:pPr marL="742950" lvl="1" indent="-285750">
              <a:spcBef>
                <a:spcPts val="0"/>
              </a:spcBef>
              <a:spcAft>
                <a:spcPts val="1200"/>
              </a:spcAft>
              <a:buFont typeface="Courier New" panose="02070309020205020404" pitchFamily="49" charset="0"/>
              <a:buChar char="o"/>
            </a:pPr>
            <a:r>
              <a:rPr lang="en-US" sz="3200" dirty="0">
                <a:ea typeface="Calibri" panose="020F0502020204030204" pitchFamily="34" charset="0"/>
                <a:cs typeface="Times New Roman" panose="02020603050405020304" pitchFamily="18" charset="0"/>
              </a:rPr>
              <a:t>District 11 appreciates your interest in partnering with us for a successful year</a:t>
            </a:r>
          </a:p>
          <a:p>
            <a:pPr marL="0" indent="0">
              <a:buNone/>
            </a:pPr>
            <a:endParaRPr lang="en-US" dirty="0"/>
          </a:p>
        </p:txBody>
      </p:sp>
      <p:sp>
        <p:nvSpPr>
          <p:cNvPr id="3" name="Footer Placeholder 11">
            <a:extLst>
              <a:ext uri="{FF2B5EF4-FFF2-40B4-BE49-F238E27FC236}">
                <a16:creationId xmlns:a16="http://schemas.microsoft.com/office/drawing/2014/main" id="{5DFAB061-98D1-E79D-436B-4A117C0D1E12}"/>
              </a:ext>
            </a:extLst>
          </p:cNvPr>
          <p:cNvSpPr>
            <a:spLocks noGrp="1"/>
          </p:cNvSpPr>
          <p:nvPr>
            <p:ph type="ftr" sz="quarter" idx="3"/>
          </p:nvPr>
        </p:nvSpPr>
        <p:spPr/>
        <p:txBody>
          <a:bodyPr>
            <a:normAutofit/>
          </a:bodyPr>
          <a:lstStyle/>
          <a:p>
            <a:pPr>
              <a:defRPr/>
            </a:pPr>
            <a:r>
              <a:rPr lang="en-US" dirty="0"/>
              <a:t>Proj. D11-GES- Tsk Ord FY 26/27, PID 124986</a:t>
            </a:r>
          </a:p>
        </p:txBody>
      </p:sp>
      <p:pic>
        <p:nvPicPr>
          <p:cNvPr id="5" name="Recorded Sound">
            <a:hlinkClick r:id="" action="ppaction://media"/>
            <a:extLst>
              <a:ext uri="{FF2B5EF4-FFF2-40B4-BE49-F238E27FC236}">
                <a16:creationId xmlns:a16="http://schemas.microsoft.com/office/drawing/2014/main" id="{CAC7A851-2CAC-7422-EEB6-AA4E1B27B9A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359963" y="4899836"/>
            <a:ext cx="609600" cy="609600"/>
          </a:xfrm>
          <a:prstGeom prst="rect">
            <a:avLst/>
          </a:prstGeom>
        </p:spPr>
      </p:pic>
    </p:spTree>
    <p:extLst>
      <p:ext uri="{BB962C8B-B14F-4D97-AF65-F5344CB8AC3E}">
        <p14:creationId xmlns:p14="http://schemas.microsoft.com/office/powerpoint/2010/main" val="1384473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6888"/>
    </mc:Choice>
    <mc:Fallback xmlns="">
      <p:transition spd="slow" advTm="168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19" objId="2"/>
        <p14:stopEvt time="16722"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391ECC-785E-7142-076D-747DD922475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160985550"/>
      </p:ext>
    </p:extLst>
  </p:cSld>
  <p:clrMapOvr>
    <a:masterClrMapping/>
  </p:clrMapOvr>
  <mc:AlternateContent xmlns:mc="http://schemas.openxmlformats.org/markup-compatibility/2006" xmlns:p14="http://schemas.microsoft.com/office/powerpoint/2010/main">
    <mc:Choice Requires="p14">
      <p:transition spd="slow" p14:dur="2000" advTm="4103"/>
    </mc:Choice>
    <mc:Fallback xmlns="">
      <p:transition spd="slow" advTm="4103"/>
    </mc:Fallback>
  </mc:AlternateContent>
</p:sld>
</file>

<file path=ppt/theme/theme1.xml><?xml version="1.0" encoding="utf-8"?>
<a:theme xmlns:a="http://schemas.openxmlformats.org/drawingml/2006/main" name="ODOT-HoIA-Theme-1">
  <a:themeElements>
    <a:clrScheme name="Heart-of-It-All">
      <a:dk1>
        <a:srgbClr val="000000"/>
      </a:dk1>
      <a:lt1>
        <a:sysClr val="window" lastClr="FFFFFF"/>
      </a:lt1>
      <a:dk2>
        <a:srgbClr val="0E3F75"/>
      </a:dk2>
      <a:lt2>
        <a:srgbClr val="D6D2C4"/>
      </a:lt2>
      <a:accent1>
        <a:srgbClr val="C12637"/>
      </a:accent1>
      <a:accent2>
        <a:srgbClr val="0098D3"/>
      </a:accent2>
      <a:accent3>
        <a:srgbClr val="EBA70E"/>
      </a:accent3>
      <a:accent4>
        <a:srgbClr val="69C2C6"/>
      </a:accent4>
      <a:accent5>
        <a:srgbClr val="DC5829"/>
      </a:accent5>
      <a:accent6>
        <a:srgbClr val="009969"/>
      </a:accent6>
      <a:hlink>
        <a:srgbClr val="40BAC8"/>
      </a:hlink>
      <a:folHlink>
        <a:srgbClr val="152F5F"/>
      </a:folHlink>
    </a:clrScheme>
    <a:fontScheme name="Source Sans">
      <a:majorFont>
        <a:latin typeface="Source Sans 3"/>
        <a:ea typeface=""/>
        <a:cs typeface=""/>
      </a:majorFont>
      <a:minorFont>
        <a:latin typeface="Source Sans 3"/>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AE1844AB-8F7C-463F-B3D0-B57C8D70AA9C}" vid="{05C344BA-724F-4348-A70B-EFC1BBB54300}"/>
    </a:ext>
  </a:extLst>
</a:theme>
</file>

<file path=ppt/theme/theme2.xml><?xml version="1.0" encoding="utf-8"?>
<a:theme xmlns:a="http://schemas.openxmlformats.org/drawingml/2006/main" name="1_ODOT-HoIA-Theme-1">
  <a:themeElements>
    <a:clrScheme name="Heart-of-It-All">
      <a:dk1>
        <a:srgbClr val="000000"/>
      </a:dk1>
      <a:lt1>
        <a:sysClr val="window" lastClr="FFFFFF"/>
      </a:lt1>
      <a:dk2>
        <a:srgbClr val="0E3F75"/>
      </a:dk2>
      <a:lt2>
        <a:srgbClr val="D6D2C4"/>
      </a:lt2>
      <a:accent1>
        <a:srgbClr val="C12637"/>
      </a:accent1>
      <a:accent2>
        <a:srgbClr val="0098D3"/>
      </a:accent2>
      <a:accent3>
        <a:srgbClr val="EBA70E"/>
      </a:accent3>
      <a:accent4>
        <a:srgbClr val="69C2C6"/>
      </a:accent4>
      <a:accent5>
        <a:srgbClr val="DC5829"/>
      </a:accent5>
      <a:accent6>
        <a:srgbClr val="009969"/>
      </a:accent6>
      <a:hlink>
        <a:srgbClr val="40BAC8"/>
      </a:hlink>
      <a:folHlink>
        <a:srgbClr val="152F5F"/>
      </a:folHlink>
    </a:clrScheme>
    <a:fontScheme name="Source Sans">
      <a:majorFont>
        <a:latin typeface="Source Sans 3"/>
        <a:ea typeface=""/>
        <a:cs typeface=""/>
      </a:majorFont>
      <a:minorFont>
        <a:latin typeface="Source Sans 3"/>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AE1844AB-8F7C-463F-B3D0-B57C8D70AA9C}" vid="{FB46CD2F-2185-4BA3-8834-91383C1145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Heart-of-It-All">
    <a:dk1>
      <a:srgbClr val="000000"/>
    </a:dk1>
    <a:lt1>
      <a:sysClr val="window" lastClr="FFFFFF"/>
    </a:lt1>
    <a:dk2>
      <a:srgbClr val="0E3F75"/>
    </a:dk2>
    <a:lt2>
      <a:srgbClr val="D6D2C4"/>
    </a:lt2>
    <a:accent1>
      <a:srgbClr val="C12637"/>
    </a:accent1>
    <a:accent2>
      <a:srgbClr val="0098D3"/>
    </a:accent2>
    <a:accent3>
      <a:srgbClr val="EBA70E"/>
    </a:accent3>
    <a:accent4>
      <a:srgbClr val="69C2C6"/>
    </a:accent4>
    <a:accent5>
      <a:srgbClr val="DC5829"/>
    </a:accent5>
    <a:accent6>
      <a:srgbClr val="009969"/>
    </a:accent6>
    <a:hlink>
      <a:srgbClr val="40BAC8"/>
    </a:hlink>
    <a:folHlink>
      <a:srgbClr val="152F5F"/>
    </a:folHlink>
  </a:clrScheme>
</a:themeOverride>
</file>

<file path=docMetadata/LabelInfo.xml><?xml version="1.0" encoding="utf-8"?>
<clbl:labelList xmlns:clbl="http://schemas.microsoft.com/office/2020/mipLabelMetadata">
  <clbl:label id="{f920f5b4-f35a-4bd1-ab57-79db69ad10fb}" enabled="1" method="Standard" siteId="{50f8fcc4-94d8-4f07-84eb-36ed57c7c8a2}" contentBits="0" removed="0"/>
</clbl:labelList>
</file>

<file path=docProps/app.xml><?xml version="1.0" encoding="utf-8"?>
<Properties xmlns="http://schemas.openxmlformats.org/officeDocument/2006/extended-properties" xmlns:vt="http://schemas.openxmlformats.org/officeDocument/2006/docPropsVTypes">
  <Template>ODOT-Heart-Of-It-All-16-9-Light-Template</Template>
  <TotalTime>295</TotalTime>
  <Words>432</Words>
  <Application>Microsoft Office PowerPoint</Application>
  <PresentationFormat>Widescreen</PresentationFormat>
  <Paragraphs>63</Paragraphs>
  <Slides>7</Slides>
  <Notes>7</Notes>
  <HiddenSlides>0</HiddenSlides>
  <MMClips>6</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Aptos</vt:lpstr>
      <vt:lpstr>Arial</vt:lpstr>
      <vt:lpstr>Calibri</vt:lpstr>
      <vt:lpstr>Courier New</vt:lpstr>
      <vt:lpstr>Georgia</vt:lpstr>
      <vt:lpstr>Source Sans 3</vt:lpstr>
      <vt:lpstr>Source Sans 3 Black</vt:lpstr>
      <vt:lpstr>ODOT-HoIA-Theme-1</vt:lpstr>
      <vt:lpstr>1_ODOT-HoIA-Theme-1</vt:lpstr>
      <vt:lpstr>January 2026 Programmatic </vt:lpstr>
      <vt:lpstr>Project scope</vt:lpstr>
      <vt:lpstr>Project scope (continued)</vt:lpstr>
      <vt:lpstr>Consultant Prequalifications</vt:lpstr>
      <vt:lpstr>Consultant Prequalifications (Continued)</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Debolt, Eric</dc:creator>
  <cp:lastModifiedBy>Slanina, Adrienne</cp:lastModifiedBy>
  <cp:revision>13</cp:revision>
  <cp:lastPrinted>2025-10-29T20:09:46Z</cp:lastPrinted>
  <dcterms:created xsi:type="dcterms:W3CDTF">2024-09-11T11:49:33Z</dcterms:created>
  <dcterms:modified xsi:type="dcterms:W3CDTF">2025-12-18T16:12:04Z</dcterms:modified>
</cp:coreProperties>
</file>