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4"/>
  </p:sldMasterIdLst>
  <p:notesMasterIdLst>
    <p:notesMasterId r:id="rId16"/>
  </p:notesMasterIdLst>
  <p:handoutMasterIdLst>
    <p:handoutMasterId r:id="rId17"/>
  </p:handoutMasterIdLst>
  <p:sldIdLst>
    <p:sldId id="370" r:id="rId5"/>
    <p:sldId id="378" r:id="rId6"/>
    <p:sldId id="478" r:id="rId7"/>
    <p:sldId id="495" r:id="rId8"/>
    <p:sldId id="490" r:id="rId9"/>
    <p:sldId id="494" r:id="rId10"/>
    <p:sldId id="496" r:id="rId11"/>
    <p:sldId id="493" r:id="rId12"/>
    <p:sldId id="497" r:id="rId13"/>
    <p:sldId id="499" r:id="rId14"/>
    <p:sldId id="498" r:id="rId15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CD23E58-399F-4396-A6B3-5304959A4320}">
          <p14:sldIdLst>
            <p14:sldId id="370"/>
            <p14:sldId id="378"/>
            <p14:sldId id="478"/>
            <p14:sldId id="495"/>
            <p14:sldId id="490"/>
            <p14:sldId id="494"/>
            <p14:sldId id="496"/>
            <p14:sldId id="493"/>
            <p14:sldId id="497"/>
            <p14:sldId id="499"/>
            <p14:sldId id="498"/>
          </p14:sldIdLst>
        </p14:section>
        <p14:section name="Focus Area Maps (For Disc.)" id="{723136A5-0013-46FE-ADE8-936BED4244A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y Eline" initials="AE" lastIdx="1" clrIdx="0"/>
  <p:cmAuthor id="1" name="Abigail Anacki" initials="AA" lastIdx="11" clrIdx="1">
    <p:extLst>
      <p:ext uri="{19B8F6BF-5375-455C-9EA6-DF929625EA0E}">
        <p15:presenceInfo xmlns:p15="http://schemas.microsoft.com/office/powerpoint/2012/main" userId="S::aanacki@lawhon-assoc.com::a4650ce2-7547-4854-a604-bc28f2caa40d" providerId="AD"/>
      </p:ext>
    </p:extLst>
  </p:cmAuthor>
  <p:cmAuthor id="2" name="Chantil Milam" initials="CM" lastIdx="6" clrIdx="2">
    <p:extLst>
      <p:ext uri="{19B8F6BF-5375-455C-9EA6-DF929625EA0E}">
        <p15:presenceInfo xmlns:p15="http://schemas.microsoft.com/office/powerpoint/2012/main" userId="S::cmilam@lawhon-assoc.com::b833d1be-4f51-43c5-9346-9f16eb3d5a50" providerId="AD"/>
      </p:ext>
    </p:extLst>
  </p:cmAuthor>
  <p:cmAuthor id="3" name="Maderia, Justin" initials="MJ" lastIdx="11" clrIdx="3">
    <p:extLst>
      <p:ext uri="{19B8F6BF-5375-455C-9EA6-DF929625EA0E}">
        <p15:presenceInfo xmlns:p15="http://schemas.microsoft.com/office/powerpoint/2012/main" userId="S::Justin.Maderia@arcadis-us.com::5e6d575b-e4bd-42be-a382-a8ac329b47a7" providerId="AD"/>
      </p:ext>
    </p:extLst>
  </p:cmAuthor>
  <p:cmAuthor id="4" name="Hebebrand, Craig" initials="HC" lastIdx="4" clrIdx="4">
    <p:extLst>
      <p:ext uri="{19B8F6BF-5375-455C-9EA6-DF929625EA0E}">
        <p15:presenceInfo xmlns:p15="http://schemas.microsoft.com/office/powerpoint/2012/main" userId="S::Craig.Hebebrand@arcadis-us.com::2c147775-b7fe-409b-8cd9-10220894cf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  <a:srgbClr val="009969"/>
    <a:srgbClr val="B2499C"/>
    <a:srgbClr val="757575"/>
    <a:srgbClr val="FFE1D9"/>
    <a:srgbClr val="FF6699"/>
    <a:srgbClr val="D31BB9"/>
    <a:srgbClr val="FFCC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F70FAD-BD00-4648-8141-65CAEEB4CCAC}" v="1" dt="2022-07-21T01:19:38.6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13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32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, Qingyi" userId="b0ffa936-5081-42b9-a7ac-e7ad761a0a55" providerId="ADAL" clId="{A9F70FAD-BD00-4648-8141-65CAEEB4CCAC}"/>
    <pc:docChg chg="undo custSel modSld">
      <pc:chgData name="Ai, Qingyi" userId="b0ffa936-5081-42b9-a7ac-e7ad761a0a55" providerId="ADAL" clId="{A9F70FAD-BD00-4648-8141-65CAEEB4CCAC}" dt="2022-07-25T13:20:34.688" v="23" actId="20577"/>
      <pc:docMkLst>
        <pc:docMk/>
      </pc:docMkLst>
      <pc:sldChg chg="modSp mod">
        <pc:chgData name="Ai, Qingyi" userId="b0ffa936-5081-42b9-a7ac-e7ad761a0a55" providerId="ADAL" clId="{A9F70FAD-BD00-4648-8141-65CAEEB4CCAC}" dt="2022-07-25T13:20:34.688" v="23" actId="20577"/>
        <pc:sldMkLst>
          <pc:docMk/>
          <pc:sldMk cId="412794795" sldId="493"/>
        </pc:sldMkLst>
        <pc:spChg chg="mod">
          <ac:chgData name="Ai, Qingyi" userId="b0ffa936-5081-42b9-a7ac-e7ad761a0a55" providerId="ADAL" clId="{A9F70FAD-BD00-4648-8141-65CAEEB4CCAC}" dt="2022-07-25T13:20:34.688" v="23" actId="20577"/>
          <ac:spMkLst>
            <pc:docMk/>
            <pc:sldMk cId="412794795" sldId="493"/>
            <ac:spMk id="6" creationId="{560B2A1D-9943-4977-9FC7-5205D28F033B}"/>
          </ac:spMkLst>
        </pc:spChg>
      </pc:sldChg>
      <pc:sldChg chg="addSp delSp modSp mod">
        <pc:chgData name="Ai, Qingyi" userId="b0ffa936-5081-42b9-a7ac-e7ad761a0a55" providerId="ADAL" clId="{A9F70FAD-BD00-4648-8141-65CAEEB4CCAC}" dt="2022-07-21T01:20:36.391" v="13" actId="1076"/>
        <pc:sldMkLst>
          <pc:docMk/>
          <pc:sldMk cId="2666805817" sldId="497"/>
        </pc:sldMkLst>
        <pc:graphicFrameChg chg="add del">
          <ac:chgData name="Ai, Qingyi" userId="b0ffa936-5081-42b9-a7ac-e7ad761a0a55" providerId="ADAL" clId="{A9F70FAD-BD00-4648-8141-65CAEEB4CCAC}" dt="2022-07-21T01:19:34.216" v="6" actId="478"/>
          <ac:graphicFrameMkLst>
            <pc:docMk/>
            <pc:sldMk cId="2666805817" sldId="497"/>
            <ac:graphicFrameMk id="2" creationId="{DB6125F2-9CA1-7483-87B7-F1B32A7C54E4}"/>
          </ac:graphicFrameMkLst>
        </pc:graphicFrameChg>
        <pc:graphicFrameChg chg="add mod">
          <ac:chgData name="Ai, Qingyi" userId="b0ffa936-5081-42b9-a7ac-e7ad761a0a55" providerId="ADAL" clId="{A9F70FAD-BD00-4648-8141-65CAEEB4CCAC}" dt="2022-07-21T01:20:36.391" v="13" actId="1076"/>
          <ac:graphicFrameMkLst>
            <pc:docMk/>
            <pc:sldMk cId="2666805817" sldId="497"/>
            <ac:graphicFrameMk id="3" creationId="{5F996326-E351-12CA-64F1-5FF1B8F2F4D8}"/>
          </ac:graphicFrameMkLst>
        </pc:graphicFrameChg>
      </pc:sldChg>
    </pc:docChg>
  </pc:docChgLst>
  <pc:docChgLst>
    <pc:chgData name="Maderia, Justin" userId="5e6d575b-e4bd-42be-a382-a8ac329b47a7" providerId="ADAL" clId="{020EEA17-71F6-4DA0-B0E6-E5632258CB20}"/>
    <pc:docChg chg="undo custSel addSld delSld modSld sldOrd modSection">
      <pc:chgData name="Maderia, Justin" userId="5e6d575b-e4bd-42be-a382-a8ac329b47a7" providerId="ADAL" clId="{020EEA17-71F6-4DA0-B0E6-E5632258CB20}" dt="2022-07-15T13:26:20.219" v="6841" actId="1076"/>
      <pc:docMkLst>
        <pc:docMk/>
      </pc:docMkLst>
      <pc:sldChg chg="del">
        <pc:chgData name="Maderia, Justin" userId="5e6d575b-e4bd-42be-a382-a8ac329b47a7" providerId="ADAL" clId="{020EEA17-71F6-4DA0-B0E6-E5632258CB20}" dt="2022-07-07T14:36:13.969" v="1189" actId="47"/>
        <pc:sldMkLst>
          <pc:docMk/>
          <pc:sldMk cId="901436485" sldId="367"/>
        </pc:sldMkLst>
      </pc:sldChg>
      <pc:sldChg chg="del">
        <pc:chgData name="Maderia, Justin" userId="5e6d575b-e4bd-42be-a382-a8ac329b47a7" providerId="ADAL" clId="{020EEA17-71F6-4DA0-B0E6-E5632258CB20}" dt="2022-07-07T15:30:56.593" v="2965" actId="47"/>
        <pc:sldMkLst>
          <pc:docMk/>
          <pc:sldMk cId="1346232303" sldId="368"/>
        </pc:sldMkLst>
      </pc:sldChg>
      <pc:sldChg chg="del">
        <pc:chgData name="Maderia, Justin" userId="5e6d575b-e4bd-42be-a382-a8ac329b47a7" providerId="ADAL" clId="{020EEA17-71F6-4DA0-B0E6-E5632258CB20}" dt="2022-07-07T15:30:57.461" v="2966" actId="47"/>
        <pc:sldMkLst>
          <pc:docMk/>
          <pc:sldMk cId="4145643556" sldId="369"/>
        </pc:sldMkLst>
      </pc:sldChg>
      <pc:sldChg chg="modSp mod">
        <pc:chgData name="Maderia, Justin" userId="5e6d575b-e4bd-42be-a382-a8ac329b47a7" providerId="ADAL" clId="{020EEA17-71F6-4DA0-B0E6-E5632258CB20}" dt="2022-07-07T14:25:19.070" v="126" actId="20577"/>
        <pc:sldMkLst>
          <pc:docMk/>
          <pc:sldMk cId="3840131256" sldId="370"/>
        </pc:sldMkLst>
        <pc:spChg chg="mod">
          <ac:chgData name="Maderia, Justin" userId="5e6d575b-e4bd-42be-a382-a8ac329b47a7" providerId="ADAL" clId="{020EEA17-71F6-4DA0-B0E6-E5632258CB20}" dt="2022-07-07T14:24:51.864" v="63" actId="6549"/>
          <ac:spMkLst>
            <pc:docMk/>
            <pc:sldMk cId="3840131256" sldId="370"/>
            <ac:spMk id="2" creationId="{8E8FF603-C2DD-409B-ACC2-BD5DACEFAEBD}"/>
          </ac:spMkLst>
        </pc:spChg>
        <pc:spChg chg="mod">
          <ac:chgData name="Maderia, Justin" userId="5e6d575b-e4bd-42be-a382-a8ac329b47a7" providerId="ADAL" clId="{020EEA17-71F6-4DA0-B0E6-E5632258CB20}" dt="2022-07-07T14:25:19.070" v="126" actId="20577"/>
          <ac:spMkLst>
            <pc:docMk/>
            <pc:sldMk cId="3840131256" sldId="370"/>
            <ac:spMk id="3" creationId="{EAE9578F-12C2-44DE-A3D5-E069C1EEABFA}"/>
          </ac:spMkLst>
        </pc:spChg>
      </pc:sldChg>
      <pc:sldChg chg="del">
        <pc:chgData name="Maderia, Justin" userId="5e6d575b-e4bd-42be-a382-a8ac329b47a7" providerId="ADAL" clId="{020EEA17-71F6-4DA0-B0E6-E5632258CB20}" dt="2022-07-07T15:30:58.428" v="2967" actId="47"/>
        <pc:sldMkLst>
          <pc:docMk/>
          <pc:sldMk cId="2303123871" sldId="371"/>
        </pc:sldMkLst>
      </pc:sldChg>
      <pc:sldChg chg="del">
        <pc:chgData name="Maderia, Justin" userId="5e6d575b-e4bd-42be-a382-a8ac329b47a7" providerId="ADAL" clId="{020EEA17-71F6-4DA0-B0E6-E5632258CB20}" dt="2022-07-07T15:30:59.321" v="2968" actId="47"/>
        <pc:sldMkLst>
          <pc:docMk/>
          <pc:sldMk cId="2886211445" sldId="372"/>
        </pc:sldMkLst>
      </pc:sldChg>
      <pc:sldChg chg="del">
        <pc:chgData name="Maderia, Justin" userId="5e6d575b-e4bd-42be-a382-a8ac329b47a7" providerId="ADAL" clId="{020EEA17-71F6-4DA0-B0E6-E5632258CB20}" dt="2022-07-07T15:31:01.711" v="2970" actId="47"/>
        <pc:sldMkLst>
          <pc:docMk/>
          <pc:sldMk cId="3712282966" sldId="373"/>
        </pc:sldMkLst>
      </pc:sldChg>
      <pc:sldChg chg="del">
        <pc:chgData name="Maderia, Justin" userId="5e6d575b-e4bd-42be-a382-a8ac329b47a7" providerId="ADAL" clId="{020EEA17-71F6-4DA0-B0E6-E5632258CB20}" dt="2022-07-07T15:31:00.228" v="2969" actId="47"/>
        <pc:sldMkLst>
          <pc:docMk/>
          <pc:sldMk cId="3034029919" sldId="374"/>
        </pc:sldMkLst>
      </pc:sldChg>
      <pc:sldChg chg="del">
        <pc:chgData name="Maderia, Justin" userId="5e6d575b-e4bd-42be-a382-a8ac329b47a7" providerId="ADAL" clId="{020EEA17-71F6-4DA0-B0E6-E5632258CB20}" dt="2022-07-07T15:31:02.763" v="2971" actId="47"/>
        <pc:sldMkLst>
          <pc:docMk/>
          <pc:sldMk cId="3057392058" sldId="375"/>
        </pc:sldMkLst>
      </pc:sldChg>
      <pc:sldChg chg="del">
        <pc:chgData name="Maderia, Justin" userId="5e6d575b-e4bd-42be-a382-a8ac329b47a7" providerId="ADAL" clId="{020EEA17-71F6-4DA0-B0E6-E5632258CB20}" dt="2022-07-07T15:31:06.261" v="2974" actId="47"/>
        <pc:sldMkLst>
          <pc:docMk/>
          <pc:sldMk cId="3433289361" sldId="376"/>
        </pc:sldMkLst>
      </pc:sldChg>
      <pc:sldChg chg="del">
        <pc:chgData name="Maderia, Justin" userId="5e6d575b-e4bd-42be-a382-a8ac329b47a7" providerId="ADAL" clId="{020EEA17-71F6-4DA0-B0E6-E5632258CB20}" dt="2022-07-07T15:31:05.277" v="2973" actId="47"/>
        <pc:sldMkLst>
          <pc:docMk/>
          <pc:sldMk cId="704862211" sldId="377"/>
        </pc:sldMkLst>
      </pc:sldChg>
      <pc:sldChg chg="addSp delSp modSp mod ord">
        <pc:chgData name="Maderia, Justin" userId="5e6d575b-e4bd-42be-a382-a8ac329b47a7" providerId="ADAL" clId="{020EEA17-71F6-4DA0-B0E6-E5632258CB20}" dt="2022-07-08T19:49:06.726" v="5755"/>
        <pc:sldMkLst>
          <pc:docMk/>
          <pc:sldMk cId="217779875" sldId="378"/>
        </pc:sldMkLst>
        <pc:spChg chg="mod">
          <ac:chgData name="Maderia, Justin" userId="5e6d575b-e4bd-42be-a382-a8ac329b47a7" providerId="ADAL" clId="{020EEA17-71F6-4DA0-B0E6-E5632258CB20}" dt="2022-07-08T19:24:43.095" v="3759" actId="20577"/>
          <ac:spMkLst>
            <pc:docMk/>
            <pc:sldMk cId="217779875" sldId="378"/>
            <ac:spMk id="2" creationId="{2F32C76B-C06E-4C24-A76D-A2FCD2AC537E}"/>
          </ac:spMkLst>
        </pc:spChg>
        <pc:spChg chg="del">
          <ac:chgData name="Maderia, Justin" userId="5e6d575b-e4bd-42be-a382-a8ac329b47a7" providerId="ADAL" clId="{020EEA17-71F6-4DA0-B0E6-E5632258CB20}" dt="2022-07-08T19:49:06.509" v="5754" actId="478"/>
          <ac:spMkLst>
            <pc:docMk/>
            <pc:sldMk cId="217779875" sldId="378"/>
            <ac:spMk id="4" creationId="{8B0539EB-0D7F-4E44-8C1D-917EEAB3F895}"/>
          </ac:spMkLst>
        </pc:spChg>
        <pc:spChg chg="add del mod">
          <ac:chgData name="Maderia, Justin" userId="5e6d575b-e4bd-42be-a382-a8ac329b47a7" providerId="ADAL" clId="{020EEA17-71F6-4DA0-B0E6-E5632258CB20}" dt="2022-07-07T14:49:02.928" v="1937" actId="478"/>
          <ac:spMkLst>
            <pc:docMk/>
            <pc:sldMk cId="217779875" sldId="378"/>
            <ac:spMk id="5" creationId="{514736C7-7572-DBDE-B3AE-03B32BE0C09C}"/>
          </ac:spMkLst>
        </pc:spChg>
        <pc:spChg chg="add del mod">
          <ac:chgData name="Maderia, Justin" userId="5e6d575b-e4bd-42be-a382-a8ac329b47a7" providerId="ADAL" clId="{020EEA17-71F6-4DA0-B0E6-E5632258CB20}" dt="2022-07-08T19:25:19.386" v="3777" actId="1076"/>
          <ac:spMkLst>
            <pc:docMk/>
            <pc:sldMk cId="217779875" sldId="378"/>
            <ac:spMk id="6" creationId="{740C36CA-0E57-D362-D30B-293718E19A58}"/>
          </ac:spMkLst>
        </pc:spChg>
        <pc:spChg chg="del">
          <ac:chgData name="Maderia, Justin" userId="5e6d575b-e4bd-42be-a382-a8ac329b47a7" providerId="ADAL" clId="{020EEA17-71F6-4DA0-B0E6-E5632258CB20}" dt="2022-07-07T14:49:01.375" v="1936" actId="478"/>
          <ac:spMkLst>
            <pc:docMk/>
            <pc:sldMk cId="217779875" sldId="378"/>
            <ac:spMk id="8" creationId="{780E2141-F0A9-4FA6-B31C-9264B6A2AEFB}"/>
          </ac:spMkLst>
        </pc:spChg>
        <pc:spChg chg="add mod">
          <ac:chgData name="Maderia, Justin" userId="5e6d575b-e4bd-42be-a382-a8ac329b47a7" providerId="ADAL" clId="{020EEA17-71F6-4DA0-B0E6-E5632258CB20}" dt="2022-07-08T19:49:06.726" v="5755"/>
          <ac:spMkLst>
            <pc:docMk/>
            <pc:sldMk cId="217779875" sldId="378"/>
            <ac:spMk id="8" creationId="{EFF41491-3033-8AFD-FB99-F3F771943DB3}"/>
          </ac:spMkLst>
        </pc:spChg>
        <pc:spChg chg="add mod">
          <ac:chgData name="Maderia, Justin" userId="5e6d575b-e4bd-42be-a382-a8ac329b47a7" providerId="ADAL" clId="{020EEA17-71F6-4DA0-B0E6-E5632258CB20}" dt="2022-07-08T19:24:39.570" v="3747" actId="1076"/>
          <ac:spMkLst>
            <pc:docMk/>
            <pc:sldMk cId="217779875" sldId="378"/>
            <ac:spMk id="9" creationId="{5F7CDB22-8A68-F909-D617-477473CEDCAD}"/>
          </ac:spMkLst>
        </pc:spChg>
        <pc:picChg chg="add del mod">
          <ac:chgData name="Maderia, Justin" userId="5e6d575b-e4bd-42be-a382-a8ac329b47a7" providerId="ADAL" clId="{020EEA17-71F6-4DA0-B0E6-E5632258CB20}" dt="2022-07-08T19:24:56.244" v="3765" actId="1076"/>
          <ac:picMkLst>
            <pc:docMk/>
            <pc:sldMk cId="217779875" sldId="378"/>
            <ac:picMk id="7" creationId="{BAE1991C-0E2A-7174-37A7-E40D9FD27DF0}"/>
          </ac:picMkLst>
        </pc:picChg>
      </pc:sldChg>
      <pc:sldChg chg="del">
        <pc:chgData name="Maderia, Justin" userId="5e6d575b-e4bd-42be-a382-a8ac329b47a7" providerId="ADAL" clId="{020EEA17-71F6-4DA0-B0E6-E5632258CB20}" dt="2022-07-07T15:30:53.852" v="2962" actId="47"/>
        <pc:sldMkLst>
          <pc:docMk/>
          <pc:sldMk cId="2769696967" sldId="379"/>
        </pc:sldMkLst>
      </pc:sldChg>
      <pc:sldChg chg="del">
        <pc:chgData name="Maderia, Justin" userId="5e6d575b-e4bd-42be-a382-a8ac329b47a7" providerId="ADAL" clId="{020EEA17-71F6-4DA0-B0E6-E5632258CB20}" dt="2022-07-07T15:31:22.551" v="2990" actId="47"/>
        <pc:sldMkLst>
          <pc:docMk/>
          <pc:sldMk cId="3258742745" sldId="380"/>
        </pc:sldMkLst>
      </pc:sldChg>
      <pc:sldChg chg="del">
        <pc:chgData name="Maderia, Justin" userId="5e6d575b-e4bd-42be-a382-a8ac329b47a7" providerId="ADAL" clId="{020EEA17-71F6-4DA0-B0E6-E5632258CB20}" dt="2022-07-07T15:31:25.311" v="2991" actId="47"/>
        <pc:sldMkLst>
          <pc:docMk/>
          <pc:sldMk cId="1763802478" sldId="381"/>
        </pc:sldMkLst>
      </pc:sldChg>
      <pc:sldChg chg="del">
        <pc:chgData name="Maderia, Justin" userId="5e6d575b-e4bd-42be-a382-a8ac329b47a7" providerId="ADAL" clId="{020EEA17-71F6-4DA0-B0E6-E5632258CB20}" dt="2022-07-07T15:31:26.244" v="2992" actId="47"/>
        <pc:sldMkLst>
          <pc:docMk/>
          <pc:sldMk cId="1065042541" sldId="434"/>
        </pc:sldMkLst>
      </pc:sldChg>
      <pc:sldChg chg="del">
        <pc:chgData name="Maderia, Justin" userId="5e6d575b-e4bd-42be-a382-a8ac329b47a7" providerId="ADAL" clId="{020EEA17-71F6-4DA0-B0E6-E5632258CB20}" dt="2022-07-07T15:31:03.953" v="2972" actId="47"/>
        <pc:sldMkLst>
          <pc:docMk/>
          <pc:sldMk cId="1102226403" sldId="435"/>
        </pc:sldMkLst>
      </pc:sldChg>
      <pc:sldChg chg="del">
        <pc:chgData name="Maderia, Justin" userId="5e6d575b-e4bd-42be-a382-a8ac329b47a7" providerId="ADAL" clId="{020EEA17-71F6-4DA0-B0E6-E5632258CB20}" dt="2022-07-07T15:30:54.611" v="2963" actId="47"/>
        <pc:sldMkLst>
          <pc:docMk/>
          <pc:sldMk cId="1604639406" sldId="436"/>
        </pc:sldMkLst>
      </pc:sldChg>
      <pc:sldChg chg="del">
        <pc:chgData name="Maderia, Justin" userId="5e6d575b-e4bd-42be-a382-a8ac329b47a7" providerId="ADAL" clId="{020EEA17-71F6-4DA0-B0E6-E5632258CB20}" dt="2022-07-07T15:30:55.594" v="2964" actId="47"/>
        <pc:sldMkLst>
          <pc:docMk/>
          <pc:sldMk cId="1888358990" sldId="437"/>
        </pc:sldMkLst>
      </pc:sldChg>
      <pc:sldChg chg="del">
        <pc:chgData name="Maderia, Justin" userId="5e6d575b-e4bd-42be-a382-a8ac329b47a7" providerId="ADAL" clId="{020EEA17-71F6-4DA0-B0E6-E5632258CB20}" dt="2022-07-07T15:31:31.085" v="2996" actId="47"/>
        <pc:sldMkLst>
          <pc:docMk/>
          <pc:sldMk cId="3349125729" sldId="438"/>
        </pc:sldMkLst>
      </pc:sldChg>
      <pc:sldChg chg="del">
        <pc:chgData name="Maderia, Justin" userId="5e6d575b-e4bd-42be-a382-a8ac329b47a7" providerId="ADAL" clId="{020EEA17-71F6-4DA0-B0E6-E5632258CB20}" dt="2022-07-07T15:31:32.257" v="2997" actId="47"/>
        <pc:sldMkLst>
          <pc:docMk/>
          <pc:sldMk cId="1308772898" sldId="441"/>
        </pc:sldMkLst>
      </pc:sldChg>
      <pc:sldChg chg="del">
        <pc:chgData name="Maderia, Justin" userId="5e6d575b-e4bd-42be-a382-a8ac329b47a7" providerId="ADAL" clId="{020EEA17-71F6-4DA0-B0E6-E5632258CB20}" dt="2022-07-07T15:31:33.162" v="2998" actId="47"/>
        <pc:sldMkLst>
          <pc:docMk/>
          <pc:sldMk cId="3052139515" sldId="442"/>
        </pc:sldMkLst>
      </pc:sldChg>
      <pc:sldChg chg="del">
        <pc:chgData name="Maderia, Justin" userId="5e6d575b-e4bd-42be-a382-a8ac329b47a7" providerId="ADAL" clId="{020EEA17-71F6-4DA0-B0E6-E5632258CB20}" dt="2022-07-07T15:31:34.244" v="2999" actId="47"/>
        <pc:sldMkLst>
          <pc:docMk/>
          <pc:sldMk cId="3547627898" sldId="443"/>
        </pc:sldMkLst>
      </pc:sldChg>
      <pc:sldChg chg="del">
        <pc:chgData name="Maderia, Justin" userId="5e6d575b-e4bd-42be-a382-a8ac329b47a7" providerId="ADAL" clId="{020EEA17-71F6-4DA0-B0E6-E5632258CB20}" dt="2022-07-07T15:31:35.277" v="3000" actId="47"/>
        <pc:sldMkLst>
          <pc:docMk/>
          <pc:sldMk cId="3068288044" sldId="444"/>
        </pc:sldMkLst>
      </pc:sldChg>
      <pc:sldChg chg="del">
        <pc:chgData name="Maderia, Justin" userId="5e6d575b-e4bd-42be-a382-a8ac329b47a7" providerId="ADAL" clId="{020EEA17-71F6-4DA0-B0E6-E5632258CB20}" dt="2022-07-07T15:31:36.177" v="3001" actId="47"/>
        <pc:sldMkLst>
          <pc:docMk/>
          <pc:sldMk cId="3069486336" sldId="445"/>
        </pc:sldMkLst>
      </pc:sldChg>
      <pc:sldChg chg="del">
        <pc:chgData name="Maderia, Justin" userId="5e6d575b-e4bd-42be-a382-a8ac329b47a7" providerId="ADAL" clId="{020EEA17-71F6-4DA0-B0E6-E5632258CB20}" dt="2022-07-07T15:31:37.111" v="3002" actId="47"/>
        <pc:sldMkLst>
          <pc:docMk/>
          <pc:sldMk cId="4035312405" sldId="446"/>
        </pc:sldMkLst>
      </pc:sldChg>
      <pc:sldChg chg="del">
        <pc:chgData name="Maderia, Justin" userId="5e6d575b-e4bd-42be-a382-a8ac329b47a7" providerId="ADAL" clId="{020EEA17-71F6-4DA0-B0E6-E5632258CB20}" dt="2022-07-07T15:31:37.911" v="3003" actId="47"/>
        <pc:sldMkLst>
          <pc:docMk/>
          <pc:sldMk cId="3554770688" sldId="447"/>
        </pc:sldMkLst>
      </pc:sldChg>
      <pc:sldChg chg="del">
        <pc:chgData name="Maderia, Justin" userId="5e6d575b-e4bd-42be-a382-a8ac329b47a7" providerId="ADAL" clId="{020EEA17-71F6-4DA0-B0E6-E5632258CB20}" dt="2022-07-07T15:31:38.677" v="3004" actId="47"/>
        <pc:sldMkLst>
          <pc:docMk/>
          <pc:sldMk cId="1743073211" sldId="448"/>
        </pc:sldMkLst>
      </pc:sldChg>
      <pc:sldChg chg="del">
        <pc:chgData name="Maderia, Justin" userId="5e6d575b-e4bd-42be-a382-a8ac329b47a7" providerId="ADAL" clId="{020EEA17-71F6-4DA0-B0E6-E5632258CB20}" dt="2022-07-07T15:31:41.338" v="3006" actId="47"/>
        <pc:sldMkLst>
          <pc:docMk/>
          <pc:sldMk cId="3040651764" sldId="449"/>
        </pc:sldMkLst>
      </pc:sldChg>
      <pc:sldChg chg="del">
        <pc:chgData name="Maderia, Justin" userId="5e6d575b-e4bd-42be-a382-a8ac329b47a7" providerId="ADAL" clId="{020EEA17-71F6-4DA0-B0E6-E5632258CB20}" dt="2022-07-07T15:31:48.277" v="3013" actId="47"/>
        <pc:sldMkLst>
          <pc:docMk/>
          <pc:sldMk cId="2358294130" sldId="450"/>
        </pc:sldMkLst>
      </pc:sldChg>
      <pc:sldChg chg="del">
        <pc:chgData name="Maderia, Justin" userId="5e6d575b-e4bd-42be-a382-a8ac329b47a7" providerId="ADAL" clId="{020EEA17-71F6-4DA0-B0E6-E5632258CB20}" dt="2022-07-07T15:31:42.294" v="3007" actId="47"/>
        <pc:sldMkLst>
          <pc:docMk/>
          <pc:sldMk cId="186060344" sldId="451"/>
        </pc:sldMkLst>
      </pc:sldChg>
      <pc:sldChg chg="del">
        <pc:chgData name="Maderia, Justin" userId="5e6d575b-e4bd-42be-a382-a8ac329b47a7" providerId="ADAL" clId="{020EEA17-71F6-4DA0-B0E6-E5632258CB20}" dt="2022-07-07T15:31:47.277" v="3012" actId="47"/>
        <pc:sldMkLst>
          <pc:docMk/>
          <pc:sldMk cId="558029415" sldId="452"/>
        </pc:sldMkLst>
      </pc:sldChg>
      <pc:sldChg chg="del">
        <pc:chgData name="Maderia, Justin" userId="5e6d575b-e4bd-42be-a382-a8ac329b47a7" providerId="ADAL" clId="{020EEA17-71F6-4DA0-B0E6-E5632258CB20}" dt="2022-07-07T15:31:43.277" v="3008" actId="47"/>
        <pc:sldMkLst>
          <pc:docMk/>
          <pc:sldMk cId="1047893379" sldId="453"/>
        </pc:sldMkLst>
      </pc:sldChg>
      <pc:sldChg chg="del">
        <pc:chgData name="Maderia, Justin" userId="5e6d575b-e4bd-42be-a382-a8ac329b47a7" providerId="ADAL" clId="{020EEA17-71F6-4DA0-B0E6-E5632258CB20}" dt="2022-07-07T15:31:49.385" v="3014" actId="47"/>
        <pc:sldMkLst>
          <pc:docMk/>
          <pc:sldMk cId="3702546547" sldId="454"/>
        </pc:sldMkLst>
      </pc:sldChg>
      <pc:sldChg chg="del">
        <pc:chgData name="Maderia, Justin" userId="5e6d575b-e4bd-42be-a382-a8ac329b47a7" providerId="ADAL" clId="{020EEA17-71F6-4DA0-B0E6-E5632258CB20}" dt="2022-07-07T15:31:44.161" v="3009" actId="47"/>
        <pc:sldMkLst>
          <pc:docMk/>
          <pc:sldMk cId="3723105000" sldId="455"/>
        </pc:sldMkLst>
      </pc:sldChg>
      <pc:sldChg chg="del">
        <pc:chgData name="Maderia, Justin" userId="5e6d575b-e4bd-42be-a382-a8ac329b47a7" providerId="ADAL" clId="{020EEA17-71F6-4DA0-B0E6-E5632258CB20}" dt="2022-07-07T15:31:46.336" v="3011" actId="47"/>
        <pc:sldMkLst>
          <pc:docMk/>
          <pc:sldMk cId="3674716755" sldId="456"/>
        </pc:sldMkLst>
      </pc:sldChg>
      <pc:sldChg chg="del">
        <pc:chgData name="Maderia, Justin" userId="5e6d575b-e4bd-42be-a382-a8ac329b47a7" providerId="ADAL" clId="{020EEA17-71F6-4DA0-B0E6-E5632258CB20}" dt="2022-07-07T15:31:45.243" v="3010" actId="47"/>
        <pc:sldMkLst>
          <pc:docMk/>
          <pc:sldMk cId="1087440025" sldId="457"/>
        </pc:sldMkLst>
      </pc:sldChg>
      <pc:sldChg chg="del">
        <pc:chgData name="Maderia, Justin" userId="5e6d575b-e4bd-42be-a382-a8ac329b47a7" providerId="ADAL" clId="{020EEA17-71F6-4DA0-B0E6-E5632258CB20}" dt="2022-07-07T15:31:07.049" v="2975" actId="47"/>
        <pc:sldMkLst>
          <pc:docMk/>
          <pc:sldMk cId="3804447840" sldId="465"/>
        </pc:sldMkLst>
      </pc:sldChg>
      <pc:sldChg chg="del">
        <pc:chgData name="Maderia, Justin" userId="5e6d575b-e4bd-42be-a382-a8ac329b47a7" providerId="ADAL" clId="{020EEA17-71F6-4DA0-B0E6-E5632258CB20}" dt="2022-07-07T15:31:14.844" v="2983" actId="47"/>
        <pc:sldMkLst>
          <pc:docMk/>
          <pc:sldMk cId="1391644515" sldId="466"/>
        </pc:sldMkLst>
      </pc:sldChg>
      <pc:sldChg chg="del">
        <pc:chgData name="Maderia, Justin" userId="5e6d575b-e4bd-42be-a382-a8ac329b47a7" providerId="ADAL" clId="{020EEA17-71F6-4DA0-B0E6-E5632258CB20}" dt="2022-07-07T15:31:16.665" v="2985" actId="47"/>
        <pc:sldMkLst>
          <pc:docMk/>
          <pc:sldMk cId="704370645" sldId="467"/>
        </pc:sldMkLst>
      </pc:sldChg>
      <pc:sldChg chg="del">
        <pc:chgData name="Maderia, Justin" userId="5e6d575b-e4bd-42be-a382-a8ac329b47a7" providerId="ADAL" clId="{020EEA17-71F6-4DA0-B0E6-E5632258CB20}" dt="2022-07-07T15:31:15.711" v="2984" actId="47"/>
        <pc:sldMkLst>
          <pc:docMk/>
          <pc:sldMk cId="86592360" sldId="469"/>
        </pc:sldMkLst>
      </pc:sldChg>
      <pc:sldChg chg="del">
        <pc:chgData name="Maderia, Justin" userId="5e6d575b-e4bd-42be-a382-a8ac329b47a7" providerId="ADAL" clId="{020EEA17-71F6-4DA0-B0E6-E5632258CB20}" dt="2022-07-07T15:31:17.572" v="2986" actId="47"/>
        <pc:sldMkLst>
          <pc:docMk/>
          <pc:sldMk cId="143661053" sldId="470"/>
        </pc:sldMkLst>
      </pc:sldChg>
      <pc:sldChg chg="del">
        <pc:chgData name="Maderia, Justin" userId="5e6d575b-e4bd-42be-a382-a8ac329b47a7" providerId="ADAL" clId="{020EEA17-71F6-4DA0-B0E6-E5632258CB20}" dt="2022-07-07T15:30:52.794" v="2961" actId="47"/>
        <pc:sldMkLst>
          <pc:docMk/>
          <pc:sldMk cId="85791626" sldId="473"/>
        </pc:sldMkLst>
      </pc:sldChg>
      <pc:sldChg chg="del">
        <pc:chgData name="Maderia, Justin" userId="5e6d575b-e4bd-42be-a382-a8ac329b47a7" providerId="ADAL" clId="{020EEA17-71F6-4DA0-B0E6-E5632258CB20}" dt="2022-07-07T15:31:09.711" v="2978" actId="47"/>
        <pc:sldMkLst>
          <pc:docMk/>
          <pc:sldMk cId="567026213" sldId="475"/>
        </pc:sldMkLst>
      </pc:sldChg>
      <pc:sldChg chg="del">
        <pc:chgData name="Maderia, Justin" userId="5e6d575b-e4bd-42be-a382-a8ac329b47a7" providerId="ADAL" clId="{020EEA17-71F6-4DA0-B0E6-E5632258CB20}" dt="2022-07-07T15:31:19.632" v="2987" actId="47"/>
        <pc:sldMkLst>
          <pc:docMk/>
          <pc:sldMk cId="142326493" sldId="476"/>
        </pc:sldMkLst>
      </pc:sldChg>
      <pc:sldChg chg="del">
        <pc:chgData name="Maderia, Justin" userId="5e6d575b-e4bd-42be-a382-a8ac329b47a7" providerId="ADAL" clId="{020EEA17-71F6-4DA0-B0E6-E5632258CB20}" dt="2022-07-07T15:31:20.672" v="2988" actId="47"/>
        <pc:sldMkLst>
          <pc:docMk/>
          <pc:sldMk cId="793592936" sldId="477"/>
        </pc:sldMkLst>
      </pc:sldChg>
      <pc:sldChg chg="addSp delSp modSp mod">
        <pc:chgData name="Maderia, Justin" userId="5e6d575b-e4bd-42be-a382-a8ac329b47a7" providerId="ADAL" clId="{020EEA17-71F6-4DA0-B0E6-E5632258CB20}" dt="2022-07-08T20:01:50.791" v="5822" actId="6549"/>
        <pc:sldMkLst>
          <pc:docMk/>
          <pc:sldMk cId="3061028969" sldId="478"/>
        </pc:sldMkLst>
        <pc:spChg chg="add del mod">
          <ac:chgData name="Maderia, Justin" userId="5e6d575b-e4bd-42be-a382-a8ac329b47a7" providerId="ADAL" clId="{020EEA17-71F6-4DA0-B0E6-E5632258CB20}" dt="2022-07-08T19:35:55.554" v="4616" actId="478"/>
          <ac:spMkLst>
            <pc:docMk/>
            <pc:sldMk cId="3061028969" sldId="478"/>
            <ac:spMk id="2" creationId="{DDC4A616-6C2C-AF9F-9632-09F0935FA519}"/>
          </ac:spMkLst>
        </pc:spChg>
        <pc:spChg chg="mod">
          <ac:chgData name="Maderia, Justin" userId="5e6d575b-e4bd-42be-a382-a8ac329b47a7" providerId="ADAL" clId="{020EEA17-71F6-4DA0-B0E6-E5632258CB20}" dt="2022-07-08T19:20:00.650" v="3612" actId="6549"/>
          <ac:spMkLst>
            <pc:docMk/>
            <pc:sldMk cId="3061028969" sldId="478"/>
            <ac:spMk id="4" creationId="{00000000-0000-0000-0000-000000000000}"/>
          </ac:spMkLst>
        </pc:spChg>
        <pc:spChg chg="mod">
          <ac:chgData name="Maderia, Justin" userId="5e6d575b-e4bd-42be-a382-a8ac329b47a7" providerId="ADAL" clId="{020EEA17-71F6-4DA0-B0E6-E5632258CB20}" dt="2022-07-08T19:49:00.372" v="5753" actId="1076"/>
          <ac:spMkLst>
            <pc:docMk/>
            <pc:sldMk cId="3061028969" sldId="478"/>
            <ac:spMk id="5" creationId="{5F8605D1-122B-4E9E-9DCF-91F31E59AC95}"/>
          </ac:spMkLst>
        </pc:spChg>
        <pc:spChg chg="del mod">
          <ac:chgData name="Maderia, Justin" userId="5e6d575b-e4bd-42be-a382-a8ac329b47a7" providerId="ADAL" clId="{020EEA17-71F6-4DA0-B0E6-E5632258CB20}" dt="2022-07-08T19:49:56.106" v="5768" actId="478"/>
          <ac:spMkLst>
            <pc:docMk/>
            <pc:sldMk cId="3061028969" sldId="478"/>
            <ac:spMk id="6" creationId="{560B2A1D-9943-4977-9FC7-5205D28F033B}"/>
          </ac:spMkLst>
        </pc:spChg>
        <pc:spChg chg="add mod">
          <ac:chgData name="Maderia, Justin" userId="5e6d575b-e4bd-42be-a382-a8ac329b47a7" providerId="ADAL" clId="{020EEA17-71F6-4DA0-B0E6-E5632258CB20}" dt="2022-07-08T19:42:56.879" v="5255" actId="1076"/>
          <ac:spMkLst>
            <pc:docMk/>
            <pc:sldMk cId="3061028969" sldId="478"/>
            <ac:spMk id="7" creationId="{E33B1890-A38D-EFF6-F83E-7B2B267B926F}"/>
          </ac:spMkLst>
        </pc:spChg>
        <pc:spChg chg="add mod">
          <ac:chgData name="Maderia, Justin" userId="5e6d575b-e4bd-42be-a382-a8ac329b47a7" providerId="ADAL" clId="{020EEA17-71F6-4DA0-B0E6-E5632258CB20}" dt="2022-07-08T19:42:56.879" v="5255" actId="1076"/>
          <ac:spMkLst>
            <pc:docMk/>
            <pc:sldMk cId="3061028969" sldId="478"/>
            <ac:spMk id="8" creationId="{89E884A9-6D97-E5CE-15B5-60A15459911F}"/>
          </ac:spMkLst>
        </pc:spChg>
        <pc:spChg chg="add mod">
          <ac:chgData name="Maderia, Justin" userId="5e6d575b-e4bd-42be-a382-a8ac329b47a7" providerId="ADAL" clId="{020EEA17-71F6-4DA0-B0E6-E5632258CB20}" dt="2022-07-08T19:42:56.879" v="5255" actId="1076"/>
          <ac:spMkLst>
            <pc:docMk/>
            <pc:sldMk cId="3061028969" sldId="478"/>
            <ac:spMk id="9" creationId="{F4FD6DA6-8B53-F7F7-8DF9-08BB3D49FE2F}"/>
          </ac:spMkLst>
        </pc:spChg>
        <pc:spChg chg="add del mod">
          <ac:chgData name="Maderia, Justin" userId="5e6d575b-e4bd-42be-a382-a8ac329b47a7" providerId="ADAL" clId="{020EEA17-71F6-4DA0-B0E6-E5632258CB20}" dt="2022-07-08T19:35:58.244" v="4619" actId="478"/>
          <ac:spMkLst>
            <pc:docMk/>
            <pc:sldMk cId="3061028969" sldId="478"/>
            <ac:spMk id="10" creationId="{28FF8AE2-E445-46D6-5D39-B04DDC5F0720}"/>
          </ac:spMkLst>
        </pc:spChg>
        <pc:spChg chg="add mod">
          <ac:chgData name="Maderia, Justin" userId="5e6d575b-e4bd-42be-a382-a8ac329b47a7" providerId="ADAL" clId="{020EEA17-71F6-4DA0-B0E6-E5632258CB20}" dt="2022-07-08T19:44:44.324" v="5301" actId="207"/>
          <ac:spMkLst>
            <pc:docMk/>
            <pc:sldMk cId="3061028969" sldId="478"/>
            <ac:spMk id="14" creationId="{188B461E-128C-4688-C450-C014986CF1A9}"/>
          </ac:spMkLst>
        </pc:spChg>
        <pc:spChg chg="add del mod">
          <ac:chgData name="Maderia, Justin" userId="5e6d575b-e4bd-42be-a382-a8ac329b47a7" providerId="ADAL" clId="{020EEA17-71F6-4DA0-B0E6-E5632258CB20}" dt="2022-07-08T19:45:07.712" v="5305" actId="478"/>
          <ac:spMkLst>
            <pc:docMk/>
            <pc:sldMk cId="3061028969" sldId="478"/>
            <ac:spMk id="17" creationId="{2429A5C1-B327-E015-F0E6-7FD881561073}"/>
          </ac:spMkLst>
        </pc:spChg>
        <pc:spChg chg="add del mod">
          <ac:chgData name="Maderia, Justin" userId="5e6d575b-e4bd-42be-a382-a8ac329b47a7" providerId="ADAL" clId="{020EEA17-71F6-4DA0-B0E6-E5632258CB20}" dt="2022-07-08T19:39:42.232" v="4705"/>
          <ac:spMkLst>
            <pc:docMk/>
            <pc:sldMk cId="3061028969" sldId="478"/>
            <ac:spMk id="19" creationId="{6D34AB65-07C3-14D1-E574-6F9A8760B58B}"/>
          </ac:spMkLst>
        </pc:spChg>
        <pc:spChg chg="add del mod">
          <ac:chgData name="Maderia, Justin" userId="5e6d575b-e4bd-42be-a382-a8ac329b47a7" providerId="ADAL" clId="{020EEA17-71F6-4DA0-B0E6-E5632258CB20}" dt="2022-07-08T19:40:32.311" v="4956" actId="478"/>
          <ac:spMkLst>
            <pc:docMk/>
            <pc:sldMk cId="3061028969" sldId="478"/>
            <ac:spMk id="20" creationId="{FE14879F-3AC8-F350-4D27-5A8110D6B7EB}"/>
          </ac:spMkLst>
        </pc:spChg>
        <pc:spChg chg="add mod">
          <ac:chgData name="Maderia, Justin" userId="5e6d575b-e4bd-42be-a382-a8ac329b47a7" providerId="ADAL" clId="{020EEA17-71F6-4DA0-B0E6-E5632258CB20}" dt="2022-07-08T19:50:33.538" v="5778" actId="1076"/>
          <ac:spMkLst>
            <pc:docMk/>
            <pc:sldMk cId="3061028969" sldId="478"/>
            <ac:spMk id="21" creationId="{FC9330E4-E6D5-EA30-BBCD-F2D7630F803E}"/>
          </ac:spMkLst>
        </pc:spChg>
        <pc:spChg chg="add mod">
          <ac:chgData name="Maderia, Justin" userId="5e6d575b-e4bd-42be-a382-a8ac329b47a7" providerId="ADAL" clId="{020EEA17-71F6-4DA0-B0E6-E5632258CB20}" dt="2022-07-08T19:49:42.515" v="5765" actId="14100"/>
          <ac:spMkLst>
            <pc:docMk/>
            <pc:sldMk cId="3061028969" sldId="478"/>
            <ac:spMk id="23" creationId="{AA685403-6610-BFCC-6DE7-6E414F24C076}"/>
          </ac:spMkLst>
        </pc:spChg>
        <pc:spChg chg="add mod">
          <ac:chgData name="Maderia, Justin" userId="5e6d575b-e4bd-42be-a382-a8ac329b47a7" providerId="ADAL" clId="{020EEA17-71F6-4DA0-B0E6-E5632258CB20}" dt="2022-07-08T19:44:44.324" v="5301" actId="207"/>
          <ac:spMkLst>
            <pc:docMk/>
            <pc:sldMk cId="3061028969" sldId="478"/>
            <ac:spMk id="24" creationId="{7EFCB76A-E5A3-B90C-DC6A-C324B512E530}"/>
          </ac:spMkLst>
        </pc:spChg>
        <pc:spChg chg="add mod">
          <ac:chgData name="Maderia, Justin" userId="5e6d575b-e4bd-42be-a382-a8ac329b47a7" providerId="ADAL" clId="{020EEA17-71F6-4DA0-B0E6-E5632258CB20}" dt="2022-07-08T19:50:33.538" v="5778" actId="1076"/>
          <ac:spMkLst>
            <pc:docMk/>
            <pc:sldMk cId="3061028969" sldId="478"/>
            <ac:spMk id="25" creationId="{4CDB3FBE-FDFC-543B-53E0-B4E2FFC1BCB4}"/>
          </ac:spMkLst>
        </pc:spChg>
        <pc:spChg chg="add mod">
          <ac:chgData name="Maderia, Justin" userId="5e6d575b-e4bd-42be-a382-a8ac329b47a7" providerId="ADAL" clId="{020EEA17-71F6-4DA0-B0E6-E5632258CB20}" dt="2022-07-08T20:01:37.654" v="5804" actId="6549"/>
          <ac:spMkLst>
            <pc:docMk/>
            <pc:sldMk cId="3061028969" sldId="478"/>
            <ac:spMk id="26" creationId="{04319312-6175-A55D-7EF1-055B79EE1399}"/>
          </ac:spMkLst>
        </pc:spChg>
        <pc:spChg chg="add del mod">
          <ac:chgData name="Maderia, Justin" userId="5e6d575b-e4bd-42be-a382-a8ac329b47a7" providerId="ADAL" clId="{020EEA17-71F6-4DA0-B0E6-E5632258CB20}" dt="2022-07-08T19:47:29.777" v="5482" actId="11529"/>
          <ac:spMkLst>
            <pc:docMk/>
            <pc:sldMk cId="3061028969" sldId="478"/>
            <ac:spMk id="27" creationId="{DE76F69A-1F49-0F41-495C-A2F3FEA53199}"/>
          </ac:spMkLst>
        </pc:spChg>
        <pc:spChg chg="add mod">
          <ac:chgData name="Maderia, Justin" userId="5e6d575b-e4bd-42be-a382-a8ac329b47a7" providerId="ADAL" clId="{020EEA17-71F6-4DA0-B0E6-E5632258CB20}" dt="2022-07-08T19:48:02.747" v="5571" actId="6549"/>
          <ac:spMkLst>
            <pc:docMk/>
            <pc:sldMk cId="3061028969" sldId="478"/>
            <ac:spMk id="28" creationId="{FC849320-C424-A2E7-EE8A-FFE531B6EB66}"/>
          </ac:spMkLst>
        </pc:spChg>
        <pc:spChg chg="add mod">
          <ac:chgData name="Maderia, Justin" userId="5e6d575b-e4bd-42be-a382-a8ac329b47a7" providerId="ADAL" clId="{020EEA17-71F6-4DA0-B0E6-E5632258CB20}" dt="2022-07-08T19:50:33.538" v="5778" actId="1076"/>
          <ac:spMkLst>
            <pc:docMk/>
            <pc:sldMk cId="3061028969" sldId="478"/>
            <ac:spMk id="29" creationId="{700C1EC4-2894-9CAA-1948-27C570110C6E}"/>
          </ac:spMkLst>
        </pc:spChg>
        <pc:spChg chg="add mod">
          <ac:chgData name="Maderia, Justin" userId="5e6d575b-e4bd-42be-a382-a8ac329b47a7" providerId="ADAL" clId="{020EEA17-71F6-4DA0-B0E6-E5632258CB20}" dt="2022-07-08T20:01:50.791" v="5822" actId="6549"/>
          <ac:spMkLst>
            <pc:docMk/>
            <pc:sldMk cId="3061028969" sldId="478"/>
            <ac:spMk id="30" creationId="{05CA8C45-E2EC-1D22-5E6A-C9B4E18E4B72}"/>
          </ac:spMkLst>
        </pc:spChg>
        <pc:cxnChg chg="add del mod">
          <ac:chgData name="Maderia, Justin" userId="5e6d575b-e4bd-42be-a382-a8ac329b47a7" providerId="ADAL" clId="{020EEA17-71F6-4DA0-B0E6-E5632258CB20}" dt="2022-07-08T19:35:56.258" v="4617" actId="478"/>
          <ac:cxnSpMkLst>
            <pc:docMk/>
            <pc:sldMk cId="3061028969" sldId="478"/>
            <ac:cxnSpMk id="11" creationId="{F56F5CA8-08B9-6AD6-AF7A-4099B3D61B39}"/>
          </ac:cxnSpMkLst>
        </pc:cxnChg>
        <pc:cxnChg chg="add mod">
          <ac:chgData name="Maderia, Justin" userId="5e6d575b-e4bd-42be-a382-a8ac329b47a7" providerId="ADAL" clId="{020EEA17-71F6-4DA0-B0E6-E5632258CB20}" dt="2022-07-08T19:42:56.879" v="5255" actId="1076"/>
          <ac:cxnSpMkLst>
            <pc:docMk/>
            <pc:sldMk cId="3061028969" sldId="478"/>
            <ac:cxnSpMk id="13" creationId="{396CD186-DF2E-7E85-6908-3B64E9E0032F}"/>
          </ac:cxnSpMkLst>
        </pc:cxnChg>
        <pc:cxnChg chg="add del mod">
          <ac:chgData name="Maderia, Justin" userId="5e6d575b-e4bd-42be-a382-a8ac329b47a7" providerId="ADAL" clId="{020EEA17-71F6-4DA0-B0E6-E5632258CB20}" dt="2022-07-08T19:44:33.679" v="5299" actId="478"/>
          <ac:cxnSpMkLst>
            <pc:docMk/>
            <pc:sldMk cId="3061028969" sldId="478"/>
            <ac:cxnSpMk id="15" creationId="{049C47AC-B301-F0B2-77A1-2ABCB2F25881}"/>
          </ac:cxnSpMkLst>
        </pc:cxnChg>
        <pc:cxnChg chg="add del mod">
          <ac:chgData name="Maderia, Justin" userId="5e6d575b-e4bd-42be-a382-a8ac329b47a7" providerId="ADAL" clId="{020EEA17-71F6-4DA0-B0E6-E5632258CB20}" dt="2022-07-08T19:50:14.276" v="5773" actId="478"/>
          <ac:cxnSpMkLst>
            <pc:docMk/>
            <pc:sldMk cId="3061028969" sldId="478"/>
            <ac:cxnSpMk id="16" creationId="{7F383C05-4FC6-5C92-3C32-462DCB811304}"/>
          </ac:cxnSpMkLst>
        </pc:cxnChg>
        <pc:cxnChg chg="add mod">
          <ac:chgData name="Maderia, Justin" userId="5e6d575b-e4bd-42be-a382-a8ac329b47a7" providerId="ADAL" clId="{020EEA17-71F6-4DA0-B0E6-E5632258CB20}" dt="2022-07-08T19:50:07.653" v="5770" actId="1076"/>
          <ac:cxnSpMkLst>
            <pc:docMk/>
            <pc:sldMk cId="3061028969" sldId="478"/>
            <ac:cxnSpMk id="31" creationId="{7B41D46C-DD0F-6E99-1E53-595592EA2033}"/>
          </ac:cxnSpMkLst>
        </pc:cxnChg>
        <pc:cxnChg chg="add mod">
          <ac:chgData name="Maderia, Justin" userId="5e6d575b-e4bd-42be-a382-a8ac329b47a7" providerId="ADAL" clId="{020EEA17-71F6-4DA0-B0E6-E5632258CB20}" dt="2022-07-08T19:50:12.739" v="5772" actId="1076"/>
          <ac:cxnSpMkLst>
            <pc:docMk/>
            <pc:sldMk cId="3061028969" sldId="478"/>
            <ac:cxnSpMk id="32" creationId="{E44577FF-0B98-0452-9764-AE4BDF716D35}"/>
          </ac:cxnSpMkLst>
        </pc:cxnChg>
        <pc:cxnChg chg="add mod">
          <ac:chgData name="Maderia, Justin" userId="5e6d575b-e4bd-42be-a382-a8ac329b47a7" providerId="ADAL" clId="{020EEA17-71F6-4DA0-B0E6-E5632258CB20}" dt="2022-07-08T19:50:22.844" v="5775" actId="1076"/>
          <ac:cxnSpMkLst>
            <pc:docMk/>
            <pc:sldMk cId="3061028969" sldId="478"/>
            <ac:cxnSpMk id="33" creationId="{A8357013-F429-FB40-4C17-161266314F57}"/>
          </ac:cxnSpMkLst>
        </pc:cxnChg>
        <pc:cxnChg chg="add mod">
          <ac:chgData name="Maderia, Justin" userId="5e6d575b-e4bd-42be-a382-a8ac329b47a7" providerId="ADAL" clId="{020EEA17-71F6-4DA0-B0E6-E5632258CB20}" dt="2022-07-08T19:50:22.844" v="5775" actId="1076"/>
          <ac:cxnSpMkLst>
            <pc:docMk/>
            <pc:sldMk cId="3061028969" sldId="478"/>
            <ac:cxnSpMk id="34" creationId="{97A79725-EA3C-567B-D3E4-0E043E8D11CF}"/>
          </ac:cxnSpMkLst>
        </pc:cxnChg>
        <pc:cxnChg chg="add mod">
          <ac:chgData name="Maderia, Justin" userId="5e6d575b-e4bd-42be-a382-a8ac329b47a7" providerId="ADAL" clId="{020EEA17-71F6-4DA0-B0E6-E5632258CB20}" dt="2022-07-08T19:50:22.844" v="5775" actId="1076"/>
          <ac:cxnSpMkLst>
            <pc:docMk/>
            <pc:sldMk cId="3061028969" sldId="478"/>
            <ac:cxnSpMk id="35" creationId="{B08C321D-D8FB-98E4-527E-82BCAD68E6E6}"/>
          </ac:cxnSpMkLst>
        </pc:cxnChg>
        <pc:cxnChg chg="add mod">
          <ac:chgData name="Maderia, Justin" userId="5e6d575b-e4bd-42be-a382-a8ac329b47a7" providerId="ADAL" clId="{020EEA17-71F6-4DA0-B0E6-E5632258CB20}" dt="2022-07-08T19:50:28.578" v="5777" actId="1076"/>
          <ac:cxnSpMkLst>
            <pc:docMk/>
            <pc:sldMk cId="3061028969" sldId="478"/>
            <ac:cxnSpMk id="36" creationId="{4A2B8735-1D47-0E78-3957-740E3609D4C2}"/>
          </ac:cxnSpMkLst>
        </pc:cxnChg>
        <pc:cxnChg chg="add mod">
          <ac:chgData name="Maderia, Justin" userId="5e6d575b-e4bd-42be-a382-a8ac329b47a7" providerId="ADAL" clId="{020EEA17-71F6-4DA0-B0E6-E5632258CB20}" dt="2022-07-08T19:50:28.578" v="5777" actId="1076"/>
          <ac:cxnSpMkLst>
            <pc:docMk/>
            <pc:sldMk cId="3061028969" sldId="478"/>
            <ac:cxnSpMk id="37" creationId="{7BECF078-4F9C-A552-14DA-1A3991F58460}"/>
          </ac:cxnSpMkLst>
        </pc:cxnChg>
        <pc:cxnChg chg="add mod">
          <ac:chgData name="Maderia, Justin" userId="5e6d575b-e4bd-42be-a382-a8ac329b47a7" providerId="ADAL" clId="{020EEA17-71F6-4DA0-B0E6-E5632258CB20}" dt="2022-07-08T19:50:28.578" v="5777" actId="1076"/>
          <ac:cxnSpMkLst>
            <pc:docMk/>
            <pc:sldMk cId="3061028969" sldId="478"/>
            <ac:cxnSpMk id="38" creationId="{12A43E6C-C812-7AD4-1FE7-163905F0F8A5}"/>
          </ac:cxnSpMkLst>
        </pc:cxnChg>
      </pc:sldChg>
      <pc:sldChg chg="del">
        <pc:chgData name="Maderia, Justin" userId="5e6d575b-e4bd-42be-a382-a8ac329b47a7" providerId="ADAL" clId="{020EEA17-71F6-4DA0-B0E6-E5632258CB20}" dt="2022-07-07T15:31:27.327" v="2993" actId="47"/>
        <pc:sldMkLst>
          <pc:docMk/>
          <pc:sldMk cId="2601902123" sldId="479"/>
        </pc:sldMkLst>
      </pc:sldChg>
      <pc:sldChg chg="del">
        <pc:chgData name="Maderia, Justin" userId="5e6d575b-e4bd-42be-a382-a8ac329b47a7" providerId="ADAL" clId="{020EEA17-71F6-4DA0-B0E6-E5632258CB20}" dt="2022-07-07T15:31:30.277" v="2995" actId="47"/>
        <pc:sldMkLst>
          <pc:docMk/>
          <pc:sldMk cId="3530114914" sldId="480"/>
        </pc:sldMkLst>
      </pc:sldChg>
      <pc:sldChg chg="del">
        <pc:chgData name="Maderia, Justin" userId="5e6d575b-e4bd-42be-a382-a8ac329b47a7" providerId="ADAL" clId="{020EEA17-71F6-4DA0-B0E6-E5632258CB20}" dt="2022-07-07T15:31:08.727" v="2977" actId="47"/>
        <pc:sldMkLst>
          <pc:docMk/>
          <pc:sldMk cId="4248936332" sldId="482"/>
        </pc:sldMkLst>
      </pc:sldChg>
      <pc:sldChg chg="del">
        <pc:chgData name="Maderia, Justin" userId="5e6d575b-e4bd-42be-a382-a8ac329b47a7" providerId="ADAL" clId="{020EEA17-71F6-4DA0-B0E6-E5632258CB20}" dt="2022-07-07T15:31:10.761" v="2979" actId="47"/>
        <pc:sldMkLst>
          <pc:docMk/>
          <pc:sldMk cId="2877872183" sldId="483"/>
        </pc:sldMkLst>
      </pc:sldChg>
      <pc:sldChg chg="del">
        <pc:chgData name="Maderia, Justin" userId="5e6d575b-e4bd-42be-a382-a8ac329b47a7" providerId="ADAL" clId="{020EEA17-71F6-4DA0-B0E6-E5632258CB20}" dt="2022-07-07T15:31:11.827" v="2980" actId="47"/>
        <pc:sldMkLst>
          <pc:docMk/>
          <pc:sldMk cId="1030822811" sldId="484"/>
        </pc:sldMkLst>
      </pc:sldChg>
      <pc:sldChg chg="del">
        <pc:chgData name="Maderia, Justin" userId="5e6d575b-e4bd-42be-a382-a8ac329b47a7" providerId="ADAL" clId="{020EEA17-71F6-4DA0-B0E6-E5632258CB20}" dt="2022-07-07T15:31:12.711" v="2981" actId="47"/>
        <pc:sldMkLst>
          <pc:docMk/>
          <pc:sldMk cId="2108283074" sldId="485"/>
        </pc:sldMkLst>
      </pc:sldChg>
      <pc:sldChg chg="del">
        <pc:chgData name="Maderia, Justin" userId="5e6d575b-e4bd-42be-a382-a8ac329b47a7" providerId="ADAL" clId="{020EEA17-71F6-4DA0-B0E6-E5632258CB20}" dt="2022-07-07T15:31:13.788" v="2982" actId="47"/>
        <pc:sldMkLst>
          <pc:docMk/>
          <pc:sldMk cId="1422270250" sldId="486"/>
        </pc:sldMkLst>
      </pc:sldChg>
      <pc:sldChg chg="del">
        <pc:chgData name="Maderia, Justin" userId="5e6d575b-e4bd-42be-a382-a8ac329b47a7" providerId="ADAL" clId="{020EEA17-71F6-4DA0-B0E6-E5632258CB20}" dt="2022-07-07T15:31:29.110" v="2994" actId="47"/>
        <pc:sldMkLst>
          <pc:docMk/>
          <pc:sldMk cId="1976157847" sldId="487"/>
        </pc:sldMkLst>
      </pc:sldChg>
      <pc:sldChg chg="del">
        <pc:chgData name="Maderia, Justin" userId="5e6d575b-e4bd-42be-a382-a8ac329b47a7" providerId="ADAL" clId="{020EEA17-71F6-4DA0-B0E6-E5632258CB20}" dt="2022-07-07T15:31:21.618" v="2989" actId="47"/>
        <pc:sldMkLst>
          <pc:docMk/>
          <pc:sldMk cId="552491542" sldId="488"/>
        </pc:sldMkLst>
      </pc:sldChg>
      <pc:sldChg chg="addSp modSp add del mod ord">
        <pc:chgData name="Maderia, Justin" userId="5e6d575b-e4bd-42be-a382-a8ac329b47a7" providerId="ADAL" clId="{020EEA17-71F6-4DA0-B0E6-E5632258CB20}" dt="2022-07-08T19:25:24.177" v="3778" actId="47"/>
        <pc:sldMkLst>
          <pc:docMk/>
          <pc:sldMk cId="1659734761" sldId="489"/>
        </pc:sldMkLst>
        <pc:spChg chg="mod">
          <ac:chgData name="Maderia, Justin" userId="5e6d575b-e4bd-42be-a382-a8ac329b47a7" providerId="ADAL" clId="{020EEA17-71F6-4DA0-B0E6-E5632258CB20}" dt="2022-07-08T19:23:04.685" v="3685" actId="6549"/>
          <ac:spMkLst>
            <pc:docMk/>
            <pc:sldMk cId="1659734761" sldId="489"/>
            <ac:spMk id="4" creationId="{00000000-0000-0000-0000-000000000000}"/>
          </ac:spMkLst>
        </pc:spChg>
        <pc:spChg chg="mod">
          <ac:chgData name="Maderia, Justin" userId="5e6d575b-e4bd-42be-a382-a8ac329b47a7" providerId="ADAL" clId="{020EEA17-71F6-4DA0-B0E6-E5632258CB20}" dt="2022-07-08T19:24:27.723" v="3746" actId="20577"/>
          <ac:spMkLst>
            <pc:docMk/>
            <pc:sldMk cId="1659734761" sldId="489"/>
            <ac:spMk id="6" creationId="{560B2A1D-9943-4977-9FC7-5205D28F033B}"/>
          </ac:spMkLst>
        </pc:spChg>
        <pc:spChg chg="add mod">
          <ac:chgData name="Maderia, Justin" userId="5e6d575b-e4bd-42be-a382-a8ac329b47a7" providerId="ADAL" clId="{020EEA17-71F6-4DA0-B0E6-E5632258CB20}" dt="2022-07-08T19:24:01.794" v="3743"/>
          <ac:spMkLst>
            <pc:docMk/>
            <pc:sldMk cId="1659734761" sldId="489"/>
            <ac:spMk id="8" creationId="{CC4DD134-4FAC-0385-CD8F-4F12D7B398F3}"/>
          </ac:spMkLst>
        </pc:spChg>
        <pc:picChg chg="add mod">
          <ac:chgData name="Maderia, Justin" userId="5e6d575b-e4bd-42be-a382-a8ac329b47a7" providerId="ADAL" clId="{020EEA17-71F6-4DA0-B0E6-E5632258CB20}" dt="2022-07-08T19:24:01.794" v="3743"/>
          <ac:picMkLst>
            <pc:docMk/>
            <pc:sldMk cId="1659734761" sldId="489"/>
            <ac:picMk id="7" creationId="{9996136E-E1F3-DDE4-8FD2-F65668D62ACD}"/>
          </ac:picMkLst>
        </pc:picChg>
      </pc:sldChg>
      <pc:sldChg chg="addSp delSp modSp add mod ord">
        <pc:chgData name="Maderia, Justin" userId="5e6d575b-e4bd-42be-a382-a8ac329b47a7" providerId="ADAL" clId="{020EEA17-71F6-4DA0-B0E6-E5632258CB20}" dt="2022-07-08T19:49:22.710" v="5761"/>
        <pc:sldMkLst>
          <pc:docMk/>
          <pc:sldMk cId="4120523463" sldId="490"/>
        </pc:sldMkLst>
        <pc:spChg chg="mod">
          <ac:chgData name="Maderia, Justin" userId="5e6d575b-e4bd-42be-a382-a8ac329b47a7" providerId="ADAL" clId="{020EEA17-71F6-4DA0-B0E6-E5632258CB20}" dt="2022-07-07T14:51:36.782" v="2078" actId="6549"/>
          <ac:spMkLst>
            <pc:docMk/>
            <pc:sldMk cId="4120523463" sldId="490"/>
            <ac:spMk id="4" creationId="{00000000-0000-0000-0000-000000000000}"/>
          </ac:spMkLst>
        </pc:spChg>
        <pc:spChg chg="del">
          <ac:chgData name="Maderia, Justin" userId="5e6d575b-e4bd-42be-a382-a8ac329b47a7" providerId="ADAL" clId="{020EEA17-71F6-4DA0-B0E6-E5632258CB20}" dt="2022-07-08T19:49:22.510" v="5760" actId="478"/>
          <ac:spMkLst>
            <pc:docMk/>
            <pc:sldMk cId="4120523463" sldId="490"/>
            <ac:spMk id="5" creationId="{5F8605D1-122B-4E9E-9DCF-91F31E59AC95}"/>
          </ac:spMkLst>
        </pc:spChg>
        <pc:spChg chg="mod">
          <ac:chgData name="Maderia, Justin" userId="5e6d575b-e4bd-42be-a382-a8ac329b47a7" providerId="ADAL" clId="{020EEA17-71F6-4DA0-B0E6-E5632258CB20}" dt="2022-07-08T19:18:52.884" v="3594" actId="20577"/>
          <ac:spMkLst>
            <pc:docMk/>
            <pc:sldMk cId="4120523463" sldId="490"/>
            <ac:spMk id="6" creationId="{560B2A1D-9943-4977-9FC7-5205D28F033B}"/>
          </ac:spMkLst>
        </pc:spChg>
        <pc:spChg chg="add mod">
          <ac:chgData name="Maderia, Justin" userId="5e6d575b-e4bd-42be-a382-a8ac329b47a7" providerId="ADAL" clId="{020EEA17-71F6-4DA0-B0E6-E5632258CB20}" dt="2022-07-08T19:49:22.710" v="5761"/>
          <ac:spMkLst>
            <pc:docMk/>
            <pc:sldMk cId="4120523463" sldId="490"/>
            <ac:spMk id="7" creationId="{43A44200-2CA8-270F-CE37-E47E7598C156}"/>
          </ac:spMkLst>
        </pc:spChg>
        <pc:spChg chg="add del mod">
          <ac:chgData name="Maderia, Justin" userId="5e6d575b-e4bd-42be-a382-a8ac329b47a7" providerId="ADAL" clId="{020EEA17-71F6-4DA0-B0E6-E5632258CB20}" dt="2022-07-08T12:58:55.221" v="3541" actId="478"/>
          <ac:spMkLst>
            <pc:docMk/>
            <pc:sldMk cId="4120523463" sldId="490"/>
            <ac:spMk id="11" creationId="{AE0C2642-A42E-EF47-8880-38477BC46960}"/>
          </ac:spMkLst>
        </pc:spChg>
        <pc:spChg chg="add mod">
          <ac:chgData name="Maderia, Justin" userId="5e6d575b-e4bd-42be-a382-a8ac329b47a7" providerId="ADAL" clId="{020EEA17-71F6-4DA0-B0E6-E5632258CB20}" dt="2022-07-08T12:59:10.716" v="3544" actId="1076"/>
          <ac:spMkLst>
            <pc:docMk/>
            <pc:sldMk cId="4120523463" sldId="490"/>
            <ac:spMk id="12" creationId="{5A3A2195-FF12-A218-96F0-E8A57D82F649}"/>
          </ac:spMkLst>
        </pc:spChg>
        <pc:picChg chg="add del mod">
          <ac:chgData name="Maderia, Justin" userId="5e6d575b-e4bd-42be-a382-a8ac329b47a7" providerId="ADAL" clId="{020EEA17-71F6-4DA0-B0E6-E5632258CB20}" dt="2022-07-08T12:52:28.877" v="3023" actId="478"/>
          <ac:picMkLst>
            <pc:docMk/>
            <pc:sldMk cId="4120523463" sldId="490"/>
            <ac:picMk id="3" creationId="{481DA63A-E32F-72C9-5565-7EB5C7F4AE40}"/>
          </ac:picMkLst>
        </pc:picChg>
        <pc:picChg chg="add del mod">
          <ac:chgData name="Maderia, Justin" userId="5e6d575b-e4bd-42be-a382-a8ac329b47a7" providerId="ADAL" clId="{020EEA17-71F6-4DA0-B0E6-E5632258CB20}" dt="2022-07-08T12:58:54.187" v="3540" actId="478"/>
          <ac:picMkLst>
            <pc:docMk/>
            <pc:sldMk cId="4120523463" sldId="490"/>
            <ac:picMk id="8" creationId="{3EE7BCE3-1D2D-2C84-9A57-05C1E2F66DA0}"/>
          </ac:picMkLst>
        </pc:picChg>
        <pc:picChg chg="add mod">
          <ac:chgData name="Maderia, Justin" userId="5e6d575b-e4bd-42be-a382-a8ac329b47a7" providerId="ADAL" clId="{020EEA17-71F6-4DA0-B0E6-E5632258CB20}" dt="2022-07-08T12:59:06.708" v="3543" actId="14100"/>
          <ac:picMkLst>
            <pc:docMk/>
            <pc:sldMk cId="4120523463" sldId="490"/>
            <ac:picMk id="10" creationId="{D855C2BA-B695-865A-EA61-2F07C9B2149F}"/>
          </ac:picMkLst>
        </pc:picChg>
      </pc:sldChg>
      <pc:sldChg chg="modSp add del mod">
        <pc:chgData name="Maderia, Justin" userId="5e6d575b-e4bd-42be-a382-a8ac329b47a7" providerId="ADAL" clId="{020EEA17-71F6-4DA0-B0E6-E5632258CB20}" dt="2022-07-07T15:31:39.594" v="3005" actId="47"/>
        <pc:sldMkLst>
          <pc:docMk/>
          <pc:sldMk cId="3571221411" sldId="491"/>
        </pc:sldMkLst>
        <pc:spChg chg="mod">
          <ac:chgData name="Maderia, Justin" userId="5e6d575b-e4bd-42be-a382-a8ac329b47a7" providerId="ADAL" clId="{020EEA17-71F6-4DA0-B0E6-E5632258CB20}" dt="2022-07-07T15:27:20.229" v="2440" actId="6549"/>
          <ac:spMkLst>
            <pc:docMk/>
            <pc:sldMk cId="3571221411" sldId="491"/>
            <ac:spMk id="4" creationId="{00000000-0000-0000-0000-000000000000}"/>
          </ac:spMkLst>
        </pc:spChg>
        <pc:spChg chg="mod">
          <ac:chgData name="Maderia, Justin" userId="5e6d575b-e4bd-42be-a382-a8ac329b47a7" providerId="ADAL" clId="{020EEA17-71F6-4DA0-B0E6-E5632258CB20}" dt="2022-07-07T15:28:02.132" v="2680" actId="6549"/>
          <ac:spMkLst>
            <pc:docMk/>
            <pc:sldMk cId="3571221411" sldId="491"/>
            <ac:spMk id="6" creationId="{560B2A1D-9943-4977-9FC7-5205D28F033B}"/>
          </ac:spMkLst>
        </pc:spChg>
      </pc:sldChg>
      <pc:sldChg chg="modSp add del mod">
        <pc:chgData name="Maderia, Justin" userId="5e6d575b-e4bd-42be-a382-a8ac329b47a7" providerId="ADAL" clId="{020EEA17-71F6-4DA0-B0E6-E5632258CB20}" dt="2022-07-07T15:31:07.994" v="2976" actId="47"/>
        <pc:sldMkLst>
          <pc:docMk/>
          <pc:sldMk cId="1474857740" sldId="492"/>
        </pc:sldMkLst>
        <pc:spChg chg="mod">
          <ac:chgData name="Maderia, Justin" userId="5e6d575b-e4bd-42be-a382-a8ac329b47a7" providerId="ADAL" clId="{020EEA17-71F6-4DA0-B0E6-E5632258CB20}" dt="2022-07-07T15:28:20.981" v="2714" actId="6549"/>
          <ac:spMkLst>
            <pc:docMk/>
            <pc:sldMk cId="1474857740" sldId="492"/>
            <ac:spMk id="4" creationId="{00000000-0000-0000-0000-000000000000}"/>
          </ac:spMkLst>
        </pc:spChg>
      </pc:sldChg>
      <pc:sldChg chg="addSp delSp modSp add mod">
        <pc:chgData name="Maderia, Justin" userId="5e6d575b-e4bd-42be-a382-a8ac329b47a7" providerId="ADAL" clId="{020EEA17-71F6-4DA0-B0E6-E5632258CB20}" dt="2022-07-12T14:49:53.297" v="6837" actId="20577"/>
        <pc:sldMkLst>
          <pc:docMk/>
          <pc:sldMk cId="412794795" sldId="493"/>
        </pc:sldMkLst>
        <pc:spChg chg="mod">
          <ac:chgData name="Maderia, Justin" userId="5e6d575b-e4bd-42be-a382-a8ac329b47a7" providerId="ADAL" clId="{020EEA17-71F6-4DA0-B0E6-E5632258CB20}" dt="2022-07-08T20:08:19.388" v="6205" actId="20577"/>
          <ac:spMkLst>
            <pc:docMk/>
            <pc:sldMk cId="412794795" sldId="493"/>
            <ac:spMk id="4" creationId="{00000000-0000-0000-0000-000000000000}"/>
          </ac:spMkLst>
        </pc:spChg>
        <pc:spChg chg="del">
          <ac:chgData name="Maderia, Justin" userId="5e6d575b-e4bd-42be-a382-a8ac329b47a7" providerId="ADAL" clId="{020EEA17-71F6-4DA0-B0E6-E5632258CB20}" dt="2022-07-08T19:49:12.724" v="5756" actId="478"/>
          <ac:spMkLst>
            <pc:docMk/>
            <pc:sldMk cId="412794795" sldId="493"/>
            <ac:spMk id="5" creationId="{5F8605D1-122B-4E9E-9DCF-91F31E59AC95}"/>
          </ac:spMkLst>
        </pc:spChg>
        <pc:spChg chg="mod">
          <ac:chgData name="Maderia, Justin" userId="5e6d575b-e4bd-42be-a382-a8ac329b47a7" providerId="ADAL" clId="{020EEA17-71F6-4DA0-B0E6-E5632258CB20}" dt="2022-07-12T14:49:53.297" v="6837" actId="20577"/>
          <ac:spMkLst>
            <pc:docMk/>
            <pc:sldMk cId="412794795" sldId="493"/>
            <ac:spMk id="6" creationId="{560B2A1D-9943-4977-9FC7-5205D28F033B}"/>
          </ac:spMkLst>
        </pc:spChg>
        <pc:spChg chg="add mod">
          <ac:chgData name="Maderia, Justin" userId="5e6d575b-e4bd-42be-a382-a8ac329b47a7" providerId="ADAL" clId="{020EEA17-71F6-4DA0-B0E6-E5632258CB20}" dt="2022-07-08T19:49:12.886" v="5757"/>
          <ac:spMkLst>
            <pc:docMk/>
            <pc:sldMk cId="412794795" sldId="493"/>
            <ac:spMk id="7" creationId="{4F61353B-A924-67AC-8951-97A95A0D2AC8}"/>
          </ac:spMkLst>
        </pc:spChg>
      </pc:sldChg>
      <pc:sldChg chg="addSp delSp modSp add mod">
        <pc:chgData name="Maderia, Justin" userId="5e6d575b-e4bd-42be-a382-a8ac329b47a7" providerId="ADAL" clId="{020EEA17-71F6-4DA0-B0E6-E5632258CB20}" dt="2022-07-08T19:49:19.409" v="5759"/>
        <pc:sldMkLst>
          <pc:docMk/>
          <pc:sldMk cId="2445137936" sldId="494"/>
        </pc:sldMkLst>
        <pc:spChg chg="del">
          <ac:chgData name="Maderia, Justin" userId="5e6d575b-e4bd-42be-a382-a8ac329b47a7" providerId="ADAL" clId="{020EEA17-71F6-4DA0-B0E6-E5632258CB20}" dt="2022-07-08T19:49:17.756" v="5758" actId="478"/>
          <ac:spMkLst>
            <pc:docMk/>
            <pc:sldMk cId="2445137936" sldId="494"/>
            <ac:spMk id="5" creationId="{5F8605D1-122B-4E9E-9DCF-91F31E59AC95}"/>
          </ac:spMkLst>
        </pc:spChg>
        <pc:spChg chg="del">
          <ac:chgData name="Maderia, Justin" userId="5e6d575b-e4bd-42be-a382-a8ac329b47a7" providerId="ADAL" clId="{020EEA17-71F6-4DA0-B0E6-E5632258CB20}" dt="2022-07-08T12:56:02.989" v="3454" actId="478"/>
          <ac:spMkLst>
            <pc:docMk/>
            <pc:sldMk cId="2445137936" sldId="494"/>
            <ac:spMk id="6" creationId="{560B2A1D-9943-4977-9FC7-5205D28F033B}"/>
          </ac:spMkLst>
        </pc:spChg>
        <pc:spChg chg="del mod">
          <ac:chgData name="Maderia, Justin" userId="5e6d575b-e4bd-42be-a382-a8ac329b47a7" providerId="ADAL" clId="{020EEA17-71F6-4DA0-B0E6-E5632258CB20}" dt="2022-07-08T12:57:13.522" v="3495" actId="478"/>
          <ac:spMkLst>
            <pc:docMk/>
            <pc:sldMk cId="2445137936" sldId="494"/>
            <ac:spMk id="11" creationId="{AE0C2642-A42E-EF47-8880-38477BC46960}"/>
          </ac:spMkLst>
        </pc:spChg>
        <pc:spChg chg="mod">
          <ac:chgData name="Maderia, Justin" userId="5e6d575b-e4bd-42be-a382-a8ac329b47a7" providerId="ADAL" clId="{020EEA17-71F6-4DA0-B0E6-E5632258CB20}" dt="2022-07-08T12:59:22.837" v="3571" actId="6549"/>
          <ac:spMkLst>
            <pc:docMk/>
            <pc:sldMk cId="2445137936" sldId="494"/>
            <ac:spMk id="12" creationId="{5A3A2195-FF12-A218-96F0-E8A57D82F649}"/>
          </ac:spMkLst>
        </pc:spChg>
        <pc:spChg chg="add mod">
          <ac:chgData name="Maderia, Justin" userId="5e6d575b-e4bd-42be-a382-a8ac329b47a7" providerId="ADAL" clId="{020EEA17-71F6-4DA0-B0E6-E5632258CB20}" dt="2022-07-08T12:59:27.570" v="3573" actId="20577"/>
          <ac:spMkLst>
            <pc:docMk/>
            <pc:sldMk cId="2445137936" sldId="494"/>
            <ac:spMk id="13" creationId="{F92745D9-09A5-F215-F4F1-66078A1D43C8}"/>
          </ac:spMkLst>
        </pc:spChg>
        <pc:spChg chg="add mod">
          <ac:chgData name="Maderia, Justin" userId="5e6d575b-e4bd-42be-a382-a8ac329b47a7" providerId="ADAL" clId="{020EEA17-71F6-4DA0-B0E6-E5632258CB20}" dt="2022-07-08T12:57:31.705" v="3526" actId="6549"/>
          <ac:spMkLst>
            <pc:docMk/>
            <pc:sldMk cId="2445137936" sldId="494"/>
            <ac:spMk id="14" creationId="{0BF33DB8-81C4-C4EB-A969-84CBB4E64AF9}"/>
          </ac:spMkLst>
        </pc:spChg>
        <pc:spChg chg="add mod">
          <ac:chgData name="Maderia, Justin" userId="5e6d575b-e4bd-42be-a382-a8ac329b47a7" providerId="ADAL" clId="{020EEA17-71F6-4DA0-B0E6-E5632258CB20}" dt="2022-07-08T12:58:22.971" v="3539" actId="6549"/>
          <ac:spMkLst>
            <pc:docMk/>
            <pc:sldMk cId="2445137936" sldId="494"/>
            <ac:spMk id="16" creationId="{A5448F84-2497-CB73-4EAA-9F4ED70C9D5E}"/>
          </ac:spMkLst>
        </pc:spChg>
        <pc:spChg chg="add mod">
          <ac:chgData name="Maderia, Justin" userId="5e6d575b-e4bd-42be-a382-a8ac329b47a7" providerId="ADAL" clId="{020EEA17-71F6-4DA0-B0E6-E5632258CB20}" dt="2022-07-08T19:49:19.409" v="5759"/>
          <ac:spMkLst>
            <pc:docMk/>
            <pc:sldMk cId="2445137936" sldId="494"/>
            <ac:spMk id="17" creationId="{A959B5C4-A1C3-AC96-ECBA-60B086FFB175}"/>
          </ac:spMkLst>
        </pc:spChg>
        <pc:picChg chg="add mod ord">
          <ac:chgData name="Maderia, Justin" userId="5e6d575b-e4bd-42be-a382-a8ac329b47a7" providerId="ADAL" clId="{020EEA17-71F6-4DA0-B0E6-E5632258CB20}" dt="2022-07-08T12:59:38.735" v="3576" actId="167"/>
          <ac:picMkLst>
            <pc:docMk/>
            <pc:sldMk cId="2445137936" sldId="494"/>
            <ac:picMk id="3" creationId="{DF3E9E46-5EFA-0D70-4E0A-A173E11FE7AD}"/>
          </ac:picMkLst>
        </pc:picChg>
        <pc:picChg chg="mod">
          <ac:chgData name="Maderia, Justin" userId="5e6d575b-e4bd-42be-a382-a8ac329b47a7" providerId="ADAL" clId="{020EEA17-71F6-4DA0-B0E6-E5632258CB20}" dt="2022-07-08T12:56:30.390" v="3461" actId="1076"/>
          <ac:picMkLst>
            <pc:docMk/>
            <pc:sldMk cId="2445137936" sldId="494"/>
            <ac:picMk id="8" creationId="{3EE7BCE3-1D2D-2C84-9A57-05C1E2F66DA0}"/>
          </ac:picMkLst>
        </pc:picChg>
        <pc:picChg chg="add del mod">
          <ac:chgData name="Maderia, Justin" userId="5e6d575b-e4bd-42be-a382-a8ac329b47a7" providerId="ADAL" clId="{020EEA17-71F6-4DA0-B0E6-E5632258CB20}" dt="2022-07-08T12:56:19.505" v="3459"/>
          <ac:picMkLst>
            <pc:docMk/>
            <pc:sldMk cId="2445137936" sldId="494"/>
            <ac:picMk id="9" creationId="{4D325C24-8870-EDD4-CD88-6697F7663980}"/>
          </ac:picMkLst>
        </pc:picChg>
        <pc:picChg chg="del mod">
          <ac:chgData name="Maderia, Justin" userId="5e6d575b-e4bd-42be-a382-a8ac329b47a7" providerId="ADAL" clId="{020EEA17-71F6-4DA0-B0E6-E5632258CB20}" dt="2022-07-08T12:59:31.086" v="3574" actId="478"/>
          <ac:picMkLst>
            <pc:docMk/>
            <pc:sldMk cId="2445137936" sldId="494"/>
            <ac:picMk id="10" creationId="{D855C2BA-B695-865A-EA61-2F07C9B2149F}"/>
          </ac:picMkLst>
        </pc:picChg>
        <pc:picChg chg="add mod">
          <ac:chgData name="Maderia, Justin" userId="5e6d575b-e4bd-42be-a382-a8ac329b47a7" providerId="ADAL" clId="{020EEA17-71F6-4DA0-B0E6-E5632258CB20}" dt="2022-07-08T12:58:07.420" v="3530" actId="962"/>
          <ac:picMkLst>
            <pc:docMk/>
            <pc:sldMk cId="2445137936" sldId="494"/>
            <ac:picMk id="15" creationId="{8EC3D888-3852-E6DA-5A29-CCA33AEC4825}"/>
          </ac:picMkLst>
        </pc:picChg>
        <pc:picChg chg="add mod ord">
          <ac:chgData name="Maderia, Justin" userId="5e6d575b-e4bd-42be-a382-a8ac329b47a7" providerId="ADAL" clId="{020EEA17-71F6-4DA0-B0E6-E5632258CB20}" dt="2022-07-08T13:00:33.929" v="3581" actId="167"/>
          <ac:picMkLst>
            <pc:docMk/>
            <pc:sldMk cId="2445137936" sldId="494"/>
            <ac:picMk id="18" creationId="{07FEBEFD-14CD-B993-193B-180C8F828B46}"/>
          </ac:picMkLst>
        </pc:picChg>
      </pc:sldChg>
      <pc:sldChg chg="new del">
        <pc:chgData name="Maderia, Justin" userId="5e6d575b-e4bd-42be-a382-a8ac329b47a7" providerId="ADAL" clId="{020EEA17-71F6-4DA0-B0E6-E5632258CB20}" dt="2022-07-08T19:26:16.112" v="3795" actId="680"/>
        <pc:sldMkLst>
          <pc:docMk/>
          <pc:sldMk cId="96633948" sldId="495"/>
        </pc:sldMkLst>
      </pc:sldChg>
      <pc:sldChg chg="addSp delSp modSp add mod modShow">
        <pc:chgData name="Maderia, Justin" userId="5e6d575b-e4bd-42be-a382-a8ac329b47a7" providerId="ADAL" clId="{020EEA17-71F6-4DA0-B0E6-E5632258CB20}" dt="2022-07-08T20:00:49.555" v="5791" actId="729"/>
        <pc:sldMkLst>
          <pc:docMk/>
          <pc:sldMk cId="1003749606" sldId="495"/>
        </pc:sldMkLst>
        <pc:spChg chg="del">
          <ac:chgData name="Maderia, Justin" userId="5e6d575b-e4bd-42be-a382-a8ac329b47a7" providerId="ADAL" clId="{020EEA17-71F6-4DA0-B0E6-E5632258CB20}" dt="2022-07-08T19:49:27.261" v="5762" actId="478"/>
          <ac:spMkLst>
            <pc:docMk/>
            <pc:sldMk cId="1003749606" sldId="495"/>
            <ac:spMk id="5" creationId="{5F8605D1-122B-4E9E-9DCF-91F31E59AC95}"/>
          </ac:spMkLst>
        </pc:spChg>
        <pc:spChg chg="add mod">
          <ac:chgData name="Maderia, Justin" userId="5e6d575b-e4bd-42be-a382-a8ac329b47a7" providerId="ADAL" clId="{020EEA17-71F6-4DA0-B0E6-E5632258CB20}" dt="2022-07-08T19:49:27.451" v="5763"/>
          <ac:spMkLst>
            <pc:docMk/>
            <pc:sldMk cId="1003749606" sldId="495"/>
            <ac:spMk id="7" creationId="{3BE5F226-06EE-C7DB-543B-947EA6837B0B}"/>
          </ac:spMkLst>
        </pc:spChg>
      </pc:sldChg>
      <pc:sldChg chg="add del">
        <pc:chgData name="Maderia, Justin" userId="5e6d575b-e4bd-42be-a382-a8ac329b47a7" providerId="ADAL" clId="{020EEA17-71F6-4DA0-B0E6-E5632258CB20}" dt="2022-07-08T19:22:23.986" v="3672" actId="47"/>
        <pc:sldMkLst>
          <pc:docMk/>
          <pc:sldMk cId="2574091076" sldId="495"/>
        </pc:sldMkLst>
      </pc:sldChg>
      <pc:sldChg chg="addSp delSp modSp add mod ord">
        <pc:chgData name="Maderia, Justin" userId="5e6d575b-e4bd-42be-a382-a8ac329b47a7" providerId="ADAL" clId="{020EEA17-71F6-4DA0-B0E6-E5632258CB20}" dt="2022-07-08T20:07:39.093" v="6183" actId="1076"/>
        <pc:sldMkLst>
          <pc:docMk/>
          <pc:sldMk cId="175259301" sldId="496"/>
        </pc:sldMkLst>
        <pc:spChg chg="mod">
          <ac:chgData name="Maderia, Justin" userId="5e6d575b-e4bd-42be-a382-a8ac329b47a7" providerId="ADAL" clId="{020EEA17-71F6-4DA0-B0E6-E5632258CB20}" dt="2022-07-08T20:02:38.221" v="5857" actId="6549"/>
          <ac:spMkLst>
            <pc:docMk/>
            <pc:sldMk cId="175259301" sldId="496"/>
            <ac:spMk id="4" creationId="{00000000-0000-0000-0000-000000000000}"/>
          </ac:spMkLst>
        </pc:spChg>
        <pc:spChg chg="mod">
          <ac:chgData name="Maderia, Justin" userId="5e6d575b-e4bd-42be-a382-a8ac329b47a7" providerId="ADAL" clId="{020EEA17-71F6-4DA0-B0E6-E5632258CB20}" dt="2022-07-08T20:07:30.669" v="6181" actId="20577"/>
          <ac:spMkLst>
            <pc:docMk/>
            <pc:sldMk cId="175259301" sldId="496"/>
            <ac:spMk id="6" creationId="{560B2A1D-9943-4977-9FC7-5205D28F033B}"/>
          </ac:spMkLst>
        </pc:spChg>
        <pc:spChg chg="del">
          <ac:chgData name="Maderia, Justin" userId="5e6d575b-e4bd-42be-a382-a8ac329b47a7" providerId="ADAL" clId="{020EEA17-71F6-4DA0-B0E6-E5632258CB20}" dt="2022-07-08T20:03:34.551" v="6005" actId="478"/>
          <ac:spMkLst>
            <pc:docMk/>
            <pc:sldMk cId="175259301" sldId="496"/>
            <ac:spMk id="12" creationId="{5A3A2195-FF12-A218-96F0-E8A57D82F649}"/>
          </ac:spMkLst>
        </pc:spChg>
        <pc:picChg chg="add mod modCrop">
          <ac:chgData name="Maderia, Justin" userId="5e6d575b-e4bd-42be-a382-a8ac329b47a7" providerId="ADAL" clId="{020EEA17-71F6-4DA0-B0E6-E5632258CB20}" dt="2022-07-08T20:07:39.093" v="6183" actId="1076"/>
          <ac:picMkLst>
            <pc:docMk/>
            <pc:sldMk cId="175259301" sldId="496"/>
            <ac:picMk id="3" creationId="{210BF92C-FBDC-9695-846B-FC9B59ADB4DB}"/>
          </ac:picMkLst>
        </pc:picChg>
        <pc:picChg chg="del">
          <ac:chgData name="Maderia, Justin" userId="5e6d575b-e4bd-42be-a382-a8ac329b47a7" providerId="ADAL" clId="{020EEA17-71F6-4DA0-B0E6-E5632258CB20}" dt="2022-07-08T20:03:32.951" v="6004" actId="478"/>
          <ac:picMkLst>
            <pc:docMk/>
            <pc:sldMk cId="175259301" sldId="496"/>
            <ac:picMk id="10" creationId="{D855C2BA-B695-865A-EA61-2F07C9B2149F}"/>
          </ac:picMkLst>
        </pc:picChg>
      </pc:sldChg>
      <pc:sldChg chg="addSp delSp modSp add mod">
        <pc:chgData name="Maderia, Justin" userId="5e6d575b-e4bd-42be-a382-a8ac329b47a7" providerId="ADAL" clId="{020EEA17-71F6-4DA0-B0E6-E5632258CB20}" dt="2022-07-15T13:26:20.219" v="6841" actId="1076"/>
        <pc:sldMkLst>
          <pc:docMk/>
          <pc:sldMk cId="2666805817" sldId="497"/>
        </pc:sldMkLst>
        <pc:spChg chg="del">
          <ac:chgData name="Maderia, Justin" userId="5e6d575b-e4bd-42be-a382-a8ac329b47a7" providerId="ADAL" clId="{020EEA17-71F6-4DA0-B0E6-E5632258CB20}" dt="2022-07-08T20:19:44.623" v="6817" actId="478"/>
          <ac:spMkLst>
            <pc:docMk/>
            <pc:sldMk cId="2666805817" sldId="497"/>
            <ac:spMk id="6" creationId="{560B2A1D-9943-4977-9FC7-5205D28F033B}"/>
          </ac:spMkLst>
        </pc:spChg>
        <pc:graphicFrameChg chg="add mod">
          <ac:chgData name="Maderia, Justin" userId="5e6d575b-e4bd-42be-a382-a8ac329b47a7" providerId="ADAL" clId="{020EEA17-71F6-4DA0-B0E6-E5632258CB20}" dt="2022-07-15T13:26:20.219" v="6841" actId="1076"/>
          <ac:graphicFrameMkLst>
            <pc:docMk/>
            <pc:sldMk cId="2666805817" sldId="497"/>
            <ac:graphicFrameMk id="2" creationId="{DB6125F2-9CA1-7483-87B7-F1B32A7C54E4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930" cy="465616"/>
          </a:xfrm>
          <a:prstGeom prst="rect">
            <a:avLst/>
          </a:prstGeom>
        </p:spPr>
        <p:txBody>
          <a:bodyPr vert="horz" lIns="91674" tIns="45836" rIns="91674" bIns="4583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72" y="2"/>
            <a:ext cx="3043930" cy="465616"/>
          </a:xfrm>
          <a:prstGeom prst="rect">
            <a:avLst/>
          </a:prstGeom>
        </p:spPr>
        <p:txBody>
          <a:bodyPr vert="horz" lIns="91674" tIns="45836" rIns="91674" bIns="45836" rtlCol="0"/>
          <a:lstStyle>
            <a:lvl1pPr algn="r">
              <a:defRPr sz="1200"/>
            </a:lvl1pPr>
          </a:lstStyle>
          <a:p>
            <a:fld id="{4336B77B-D4CB-4648-8A75-E15E3BBD860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885"/>
            <a:ext cx="3043930" cy="465616"/>
          </a:xfrm>
          <a:prstGeom prst="rect">
            <a:avLst/>
          </a:prstGeom>
        </p:spPr>
        <p:txBody>
          <a:bodyPr vert="horz" lIns="91674" tIns="45836" rIns="91674" bIns="4583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72" y="8841885"/>
            <a:ext cx="3043930" cy="465616"/>
          </a:xfrm>
          <a:prstGeom prst="rect">
            <a:avLst/>
          </a:prstGeom>
        </p:spPr>
        <p:txBody>
          <a:bodyPr vert="horz" lIns="91674" tIns="45836" rIns="91674" bIns="45836" rtlCol="0" anchor="b"/>
          <a:lstStyle>
            <a:lvl1pPr algn="r">
              <a:defRPr sz="1200"/>
            </a:lvl1pPr>
          </a:lstStyle>
          <a:p>
            <a:fld id="{587824CC-72F3-44E6-8FB4-C929D35D8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98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3043131" cy="465455"/>
          </a:xfrm>
          <a:prstGeom prst="rect">
            <a:avLst/>
          </a:prstGeom>
        </p:spPr>
        <p:txBody>
          <a:bodyPr vert="horz" lIns="91336" tIns="45667" rIns="91336" bIns="456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382" y="1"/>
            <a:ext cx="3043131" cy="465455"/>
          </a:xfrm>
          <a:prstGeom prst="rect">
            <a:avLst/>
          </a:prstGeom>
        </p:spPr>
        <p:txBody>
          <a:bodyPr vert="horz" lIns="91336" tIns="45667" rIns="91336" bIns="45667" rtlCol="0"/>
          <a:lstStyle>
            <a:lvl1pPr algn="r">
              <a:defRPr sz="1200"/>
            </a:lvl1pPr>
          </a:lstStyle>
          <a:p>
            <a:fld id="{55FF2CF9-0A75-498C-A5E0-C890560FC428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6" tIns="45667" rIns="91336" bIns="4566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32" y="4421824"/>
            <a:ext cx="5617843" cy="4189095"/>
          </a:xfrm>
          <a:prstGeom prst="rect">
            <a:avLst/>
          </a:prstGeom>
        </p:spPr>
        <p:txBody>
          <a:bodyPr vert="horz" lIns="91336" tIns="45667" rIns="91336" bIns="4566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42053"/>
            <a:ext cx="3043131" cy="465455"/>
          </a:xfrm>
          <a:prstGeom prst="rect">
            <a:avLst/>
          </a:prstGeom>
        </p:spPr>
        <p:txBody>
          <a:bodyPr vert="horz" lIns="91336" tIns="45667" rIns="91336" bIns="456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382" y="8842053"/>
            <a:ext cx="3043131" cy="465455"/>
          </a:xfrm>
          <a:prstGeom prst="rect">
            <a:avLst/>
          </a:prstGeom>
        </p:spPr>
        <p:txBody>
          <a:bodyPr vert="horz" lIns="91336" tIns="45667" rIns="91336" bIns="45667" rtlCol="0" anchor="b"/>
          <a:lstStyle>
            <a:lvl1pPr algn="r">
              <a:defRPr sz="1200"/>
            </a:lvl1pPr>
          </a:lstStyle>
          <a:p>
            <a:fld id="{4B0FDA08-891D-4D24-9337-D12A075AC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72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30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93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69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90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39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47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91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9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53654" y="5232400"/>
            <a:ext cx="8490204" cy="9460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87523"/>
            <a:ext cx="3657600" cy="635817"/>
          </a:xfrm>
          <a:prstGeom prst="rect">
            <a:avLst/>
          </a:prstGeom>
        </p:spPr>
      </p:pic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3654" y="484142"/>
            <a:ext cx="8490204" cy="914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91440" rIns="0" bIns="91440" numCol="1" anchor="ctr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39"/>
          <a:stretch/>
        </p:blipFill>
        <p:spPr>
          <a:xfrm>
            <a:off x="457200" y="1646202"/>
            <a:ext cx="8686800" cy="36576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653655" y="1497340"/>
            <a:ext cx="8490347" cy="1488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05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42900" y="1143000"/>
            <a:ext cx="85725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36058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42900" y="1143000"/>
            <a:ext cx="85725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59672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42900" y="1143000"/>
            <a:ext cx="85725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9417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42900" y="1143000"/>
            <a:ext cx="85725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5053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28650" y="1143000"/>
            <a:ext cx="78867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>
              <a:buFont typeface="Courier New" panose="02070309020205020404" pitchFamily="49" charset="0"/>
              <a:buChar char="o"/>
              <a:defRPr/>
            </a:lvl1pPr>
            <a:lvl2pPr marL="914377" indent="-457189">
              <a:buFont typeface="Courier New" panose="02070309020205020404" pitchFamily="49" charset="0"/>
              <a:buChar char="o"/>
              <a:defRPr/>
            </a:lvl2pPr>
            <a:lvl3pPr marL="1371566" indent="-457189">
              <a:buFont typeface="Courier New" panose="02070309020205020404" pitchFamily="49" charset="0"/>
              <a:buChar char="o"/>
              <a:defRPr/>
            </a:lvl3pPr>
            <a:lvl4pPr marL="1828754" indent="-457189">
              <a:buFont typeface="Courier New" panose="02070309020205020404" pitchFamily="49" charset="0"/>
              <a:buChar char="o"/>
              <a:defRPr/>
            </a:lvl4pPr>
            <a:lvl5pPr marL="2401828" indent="-396865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85851" y="6324600"/>
            <a:ext cx="5543549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PAU/VAN-30-0.00/0.00</a:t>
            </a:r>
          </a:p>
        </p:txBody>
      </p:sp>
    </p:spTree>
    <p:extLst>
      <p:ext uri="{BB962C8B-B14F-4D97-AF65-F5344CB8AC3E}">
        <p14:creationId xmlns:p14="http://schemas.microsoft.com/office/powerpoint/2010/main" val="267260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28650" y="1143000"/>
            <a:ext cx="78867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>
              <a:buFont typeface="Courier New" panose="02070309020205020404" pitchFamily="49" charset="0"/>
              <a:buChar char="o"/>
              <a:defRPr/>
            </a:lvl1pPr>
            <a:lvl2pPr marL="914377" indent="-457189">
              <a:buFont typeface="Courier New" panose="02070309020205020404" pitchFamily="49" charset="0"/>
              <a:buChar char="o"/>
              <a:defRPr/>
            </a:lvl2pPr>
            <a:lvl3pPr marL="1371566" indent="-457189">
              <a:buFont typeface="Courier New" panose="02070309020205020404" pitchFamily="49" charset="0"/>
              <a:buChar char="o"/>
              <a:defRPr/>
            </a:lvl3pPr>
            <a:lvl4pPr marL="1828754" indent="-457189">
              <a:buFont typeface="Courier New" panose="02070309020205020404" pitchFamily="49" charset="0"/>
              <a:buChar char="o"/>
              <a:defRPr/>
            </a:lvl4pPr>
            <a:lvl5pPr marL="2401828" indent="-396865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85851" y="6324600"/>
            <a:ext cx="5467349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PAU/VAN-30-0.00/0.00</a:t>
            </a:r>
          </a:p>
        </p:txBody>
      </p:sp>
    </p:spTree>
    <p:extLst>
      <p:ext uri="{BB962C8B-B14F-4D97-AF65-F5344CB8AC3E}">
        <p14:creationId xmlns:p14="http://schemas.microsoft.com/office/powerpoint/2010/main" val="640963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tx2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28650" y="1143000"/>
            <a:ext cx="78867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>
              <a:buFont typeface="Courier New" panose="02070309020205020404" pitchFamily="49" charset="0"/>
              <a:buChar char="o"/>
              <a:defRPr/>
            </a:lvl1pPr>
            <a:lvl2pPr marL="914377" indent="-457189">
              <a:buFont typeface="Courier New" panose="02070309020205020404" pitchFamily="49" charset="0"/>
              <a:buChar char="o"/>
              <a:defRPr/>
            </a:lvl2pPr>
            <a:lvl3pPr marL="1371566" indent="-457189">
              <a:buFont typeface="Courier New" panose="02070309020205020404" pitchFamily="49" charset="0"/>
              <a:buChar char="o"/>
              <a:defRPr/>
            </a:lvl3pPr>
            <a:lvl4pPr marL="1828754" indent="-457189">
              <a:buFont typeface="Courier New" panose="02070309020205020404" pitchFamily="49" charset="0"/>
              <a:buChar char="o"/>
              <a:defRPr/>
            </a:lvl4pPr>
            <a:lvl5pPr marL="2401828" indent="-396865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85851" y="6324600"/>
            <a:ext cx="5543549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PAU/VAN-30-0.00/0.00</a:t>
            </a:r>
          </a:p>
        </p:txBody>
      </p:sp>
    </p:spTree>
    <p:extLst>
      <p:ext uri="{BB962C8B-B14F-4D97-AF65-F5344CB8AC3E}">
        <p14:creationId xmlns:p14="http://schemas.microsoft.com/office/powerpoint/2010/main" val="422702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2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28650" y="1143000"/>
            <a:ext cx="78867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>
              <a:buFont typeface="Courier New" panose="02070309020205020404" pitchFamily="49" charset="0"/>
              <a:buChar char="o"/>
              <a:defRPr/>
            </a:lvl1pPr>
            <a:lvl2pPr marL="914377" indent="-457189">
              <a:buFont typeface="Courier New" panose="02070309020205020404" pitchFamily="49" charset="0"/>
              <a:buChar char="o"/>
              <a:defRPr/>
            </a:lvl2pPr>
            <a:lvl3pPr marL="1371566" indent="-457189">
              <a:buFont typeface="Courier New" panose="02070309020205020404" pitchFamily="49" charset="0"/>
              <a:buChar char="o"/>
              <a:defRPr/>
            </a:lvl3pPr>
            <a:lvl4pPr marL="1828754" indent="-457189">
              <a:buFont typeface="Courier New" panose="02070309020205020404" pitchFamily="49" charset="0"/>
              <a:buChar char="o"/>
              <a:defRPr/>
            </a:lvl4pPr>
            <a:lvl5pPr marL="2401828" indent="-396865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85851" y="6324600"/>
            <a:ext cx="5543549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PAU/VAN-30-0.00/0.00</a:t>
            </a:r>
          </a:p>
        </p:txBody>
      </p:sp>
    </p:spTree>
    <p:extLst>
      <p:ext uri="{BB962C8B-B14F-4D97-AF65-F5344CB8AC3E}">
        <p14:creationId xmlns:p14="http://schemas.microsoft.com/office/powerpoint/2010/main" val="3243923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86200"/>
          </a:xfrm>
        </p:spPr>
        <p:txBody>
          <a:bodyPr/>
          <a:lstStyle>
            <a:lvl1pPr marL="457189" indent="-457189">
              <a:buFont typeface="Courier New" panose="02070309020205020404" pitchFamily="49" charset="0"/>
              <a:buChar char="o"/>
              <a:defRPr/>
            </a:lvl1pPr>
            <a:lvl2pPr marL="914377" indent="-457189">
              <a:buFont typeface="Courier New" panose="02070309020205020404" pitchFamily="49" charset="0"/>
              <a:buChar char="o"/>
              <a:defRPr/>
            </a:lvl2pPr>
            <a:lvl3pPr marL="1371566" indent="-457189">
              <a:buFont typeface="Courier New" panose="02070309020205020404" pitchFamily="49" charset="0"/>
              <a:buChar char="o"/>
              <a:defRPr/>
            </a:lvl3pPr>
            <a:lvl4pPr marL="1828754" indent="-457189">
              <a:buFont typeface="Courier New" panose="02070309020205020404" pitchFamily="49" charset="0"/>
              <a:buChar char="o"/>
              <a:defRPr/>
            </a:lvl4pPr>
            <a:lvl5pPr marL="2401828" indent="-396865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447800"/>
            <a:ext cx="8229600" cy="609600"/>
          </a:xfrm>
        </p:spPr>
        <p:txBody>
          <a:bodyPr/>
          <a:lstStyle>
            <a:lvl1pPr algn="ctr">
              <a:buNone/>
              <a:defRPr sz="2400" b="1" i="1" u="sng" baseline="0">
                <a:latin typeface="+mn-lt"/>
              </a:defRPr>
            </a:lvl1pPr>
          </a:lstStyle>
          <a:p>
            <a:pPr lvl="0"/>
            <a:r>
              <a:rPr lang="en-US" sz="2400" b="1" i="1" u="sng">
                <a:latin typeface="+mj-lt"/>
              </a:rPr>
              <a:t>Subtitle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85851" y="6324600"/>
            <a:ext cx="5467349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PAU/VAN-30-0.00/0.00</a:t>
            </a:r>
          </a:p>
        </p:txBody>
      </p:sp>
    </p:spTree>
    <p:extLst>
      <p:ext uri="{BB962C8B-B14F-4D97-AF65-F5344CB8AC3E}">
        <p14:creationId xmlns:p14="http://schemas.microsoft.com/office/powerpoint/2010/main" val="507239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85851" y="6324600"/>
            <a:ext cx="5543549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PAU/VAN-30-0.00/0.00</a:t>
            </a:r>
          </a:p>
        </p:txBody>
      </p:sp>
    </p:spTree>
    <p:extLst>
      <p:ext uri="{BB962C8B-B14F-4D97-AF65-F5344CB8AC3E}">
        <p14:creationId xmlns:p14="http://schemas.microsoft.com/office/powerpoint/2010/main" val="3099988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 userDrawn="1">
            <p:ph idx="1" hasCustomPrompt="1"/>
          </p:nvPr>
        </p:nvSpPr>
        <p:spPr>
          <a:xfrm>
            <a:off x="685800" y="1524000"/>
            <a:ext cx="7772400" cy="4495800"/>
          </a:xfrm>
        </p:spPr>
        <p:txBody>
          <a:bodyPr numCol="2"/>
          <a:lstStyle>
            <a:lvl1pPr marL="457189" indent="-457189">
              <a:buFont typeface="Courier New" panose="02070309020205020404" pitchFamily="49" charset="0"/>
              <a:buChar char="o"/>
              <a:defRPr/>
            </a:lvl1pPr>
            <a:lvl2pPr marL="914377" indent="-457189">
              <a:buFont typeface="Courier New" panose="02070309020205020404" pitchFamily="49" charset="0"/>
              <a:buChar char="o"/>
              <a:defRPr/>
            </a:lvl2pPr>
            <a:lvl3pPr marL="1371566" indent="-457189">
              <a:buFont typeface="Courier New" panose="02070309020205020404" pitchFamily="49" charset="0"/>
              <a:buChar char="o"/>
              <a:defRPr/>
            </a:lvl3pPr>
          </a:lstStyle>
          <a:p>
            <a:pPr>
              <a:buNone/>
            </a:pPr>
            <a:r>
              <a:rPr lang="en-US"/>
              <a:t>Column One</a:t>
            </a:r>
          </a:p>
          <a:p>
            <a:r>
              <a:rPr lang="en-US"/>
              <a:t>1</a:t>
            </a:r>
          </a:p>
          <a:p>
            <a:pPr lvl="1"/>
            <a:r>
              <a:rPr lang="en-US"/>
              <a:t>a</a:t>
            </a:r>
          </a:p>
          <a:p>
            <a:pPr lvl="1"/>
            <a:r>
              <a:rPr lang="en-US"/>
              <a:t>b</a:t>
            </a:r>
          </a:p>
          <a:p>
            <a:pPr lvl="2"/>
            <a:r>
              <a:rPr lang="en-US" err="1"/>
              <a:t>i</a:t>
            </a:r>
            <a:endParaRPr lang="en-US"/>
          </a:p>
          <a:p>
            <a:pPr lvl="2"/>
            <a:r>
              <a:rPr lang="en-US"/>
              <a:t>Ii</a:t>
            </a:r>
          </a:p>
          <a:p>
            <a:pPr>
              <a:buNone/>
            </a:pPr>
            <a:r>
              <a:rPr lang="en-US"/>
              <a:t>Column Two</a:t>
            </a:r>
          </a:p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57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 userDrawn="1">
            <p:ph idx="1" hasCustomPrompt="1"/>
          </p:nvPr>
        </p:nvSpPr>
        <p:spPr>
          <a:xfrm>
            <a:off x="457200" y="2209800"/>
            <a:ext cx="8153400" cy="3810000"/>
          </a:xfrm>
        </p:spPr>
        <p:txBody>
          <a:bodyPr numCol="2"/>
          <a:lstStyle>
            <a:lvl1pPr marL="457189" indent="-457189">
              <a:buFont typeface="Courier New" panose="02070309020205020404" pitchFamily="49" charset="0"/>
              <a:buChar char="o"/>
              <a:defRPr/>
            </a:lvl1pPr>
            <a:lvl2pPr marL="914377" indent="-457189">
              <a:buFont typeface="Courier New" panose="02070309020205020404" pitchFamily="49" charset="0"/>
              <a:buChar char="o"/>
              <a:defRPr/>
            </a:lvl2pPr>
            <a:lvl3pPr marL="1371566" indent="-457189">
              <a:buFont typeface="Courier New" panose="02070309020205020404" pitchFamily="49" charset="0"/>
              <a:buChar char="o"/>
              <a:defRPr/>
            </a:lvl3pPr>
          </a:lstStyle>
          <a:p>
            <a:pPr>
              <a:buNone/>
            </a:pPr>
            <a:r>
              <a:rPr lang="en-US"/>
              <a:t>Column One</a:t>
            </a:r>
          </a:p>
          <a:p>
            <a:r>
              <a:rPr lang="en-US"/>
              <a:t>1</a:t>
            </a:r>
          </a:p>
          <a:p>
            <a:pPr lvl="1"/>
            <a:r>
              <a:rPr lang="en-US"/>
              <a:t>a</a:t>
            </a:r>
          </a:p>
          <a:p>
            <a:pPr lvl="1"/>
            <a:r>
              <a:rPr lang="en-US"/>
              <a:t>b</a:t>
            </a:r>
          </a:p>
          <a:p>
            <a:pPr lvl="2"/>
            <a:r>
              <a:rPr lang="en-US" err="1"/>
              <a:t>i</a:t>
            </a:r>
            <a:endParaRPr lang="en-US"/>
          </a:p>
          <a:p>
            <a:pPr lvl="2"/>
            <a:r>
              <a:rPr lang="en-US"/>
              <a:t>Ii</a:t>
            </a:r>
          </a:p>
          <a:p>
            <a:pPr lvl="2">
              <a:buNone/>
            </a:pPr>
            <a:endParaRPr lang="en-US"/>
          </a:p>
          <a:p>
            <a:pPr>
              <a:buNone/>
            </a:pPr>
            <a:r>
              <a:rPr lang="en-US"/>
              <a:t>Column Two</a:t>
            </a:r>
          </a:p>
          <a:p>
            <a:r>
              <a:rPr lang="en-US"/>
              <a:t>2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447800"/>
            <a:ext cx="8305800" cy="609600"/>
          </a:xfrm>
        </p:spPr>
        <p:txBody>
          <a:bodyPr/>
          <a:lstStyle>
            <a:lvl1pPr algn="ctr">
              <a:buNone/>
              <a:defRPr sz="2400" b="1" i="1" u="sng">
                <a:latin typeface="+mj-lt"/>
              </a:defRPr>
            </a:lvl1pPr>
          </a:lstStyle>
          <a:p>
            <a:pPr lvl="0"/>
            <a:r>
              <a:rPr lang="en-US" sz="2400" b="1" i="1" u="sng">
                <a:latin typeface="+mj-lt"/>
              </a:rPr>
              <a:t>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7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2940" y="1143000"/>
            <a:ext cx="781812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731520" y="6324600"/>
            <a:ext cx="35433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rmAutofit/>
          </a:bodyPr>
          <a:lstStyle/>
          <a:p>
            <a:pPr algn="r">
              <a:defRPr/>
            </a:pPr>
            <a:fld id="{C08E5819-54B1-418D-9241-92F644D79DBB}" type="slidenum">
              <a:rPr lang="en-US" sz="14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 algn="r">
                <a:defRPr/>
              </a:pPr>
              <a:t>‹#›</a:t>
            </a:fld>
            <a:r>
              <a:rPr lang="en-US" sz="14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|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85851" y="6324600"/>
            <a:ext cx="5543549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PAU/VAN-30-0.00/0.00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244862"/>
            <a:ext cx="1936367" cy="494235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662940" y="6244862"/>
            <a:ext cx="7818120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8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32" r:id="rId3"/>
    <p:sldLayoutId id="2147483728" r:id="rId4"/>
    <p:sldLayoutId id="2147483729" r:id="rId5"/>
    <p:sldLayoutId id="2147483716" r:id="rId6"/>
    <p:sldLayoutId id="2147483717" r:id="rId7"/>
    <p:sldLayoutId id="2147483718" r:id="rId8"/>
    <p:sldLayoutId id="2147483719" r:id="rId9"/>
    <p:sldLayoutId id="2147483721" r:id="rId10"/>
    <p:sldLayoutId id="2147483731" r:id="rId11"/>
    <p:sldLayoutId id="2147483730" r:id="rId12"/>
    <p:sldLayoutId id="2147483733" r:id="rId1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0" cap="all" normalizeH="0" baseline="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4000" b="0">
          <a:solidFill>
            <a:schemeClr val="bg1"/>
          </a:solidFill>
          <a:latin typeface="+mn-lt"/>
          <a:ea typeface="+mn-ea"/>
          <a:cs typeface="+mn-cs"/>
        </a:defRPr>
      </a:lvl1pPr>
      <a:lvl2pPr marL="914377" indent="-457189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800">
          <a:solidFill>
            <a:schemeClr val="bg1"/>
          </a:solidFill>
          <a:latin typeface="+mn-lt"/>
        </a:defRPr>
      </a:lvl2pPr>
      <a:lvl3pPr marL="1371566" indent="-457189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800">
          <a:solidFill>
            <a:schemeClr val="bg1"/>
          </a:solidFill>
          <a:latin typeface="+mn-lt"/>
        </a:defRPr>
      </a:lvl3pPr>
      <a:lvl4pPr marL="1828754" indent="-457189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400">
          <a:solidFill>
            <a:schemeClr val="bg1"/>
          </a:solidFill>
          <a:latin typeface="+mn-lt"/>
        </a:defRPr>
      </a:lvl4pPr>
      <a:lvl5pPr marL="2401828" indent="-396865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tabLst>
          <a:tab pos="2401828" algn="l"/>
        </a:tabLst>
        <a:defRPr sz="2400">
          <a:solidFill>
            <a:schemeClr val="bg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FF603-C2DD-409B-ACC2-BD5DACEFA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30" y="484142"/>
            <a:ext cx="9028528" cy="914400"/>
          </a:xfrm>
          <a:solidFill>
            <a:schemeClr val="tx2"/>
          </a:solidFill>
        </p:spPr>
        <p:txBody>
          <a:bodyPr/>
          <a:lstStyle/>
          <a:p>
            <a:r>
              <a:rPr lang="en-US" sz="3200">
                <a:solidFill>
                  <a:schemeClr val="bg1"/>
                </a:solidFill>
              </a:rPr>
              <a:t> GEA </a:t>
            </a:r>
            <a:r>
              <a:rPr lang="en-US" sz="3200" dirty="0">
                <a:solidFill>
                  <a:schemeClr val="bg1"/>
                </a:solidFill>
              </a:rPr>
              <a:t>422-11.56 (Rapids) Safety application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E9578F-12C2-44DE-A3D5-E069C1EEABFA}"/>
              </a:ext>
            </a:extLst>
          </p:cNvPr>
          <p:cNvSpPr txBox="1"/>
          <p:nvPr/>
        </p:nvSpPr>
        <p:spPr>
          <a:xfrm>
            <a:off x="5791200" y="5334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Safety Funding Application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September 21, 2022</a:t>
            </a:r>
          </a:p>
        </p:txBody>
      </p:sp>
    </p:spTree>
    <p:extLst>
      <p:ext uri="{BB962C8B-B14F-4D97-AF65-F5344CB8AC3E}">
        <p14:creationId xmlns:p14="http://schemas.microsoft.com/office/powerpoint/2010/main" val="3840131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AND SCHEDULE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F61353B-A924-67AC-8951-97A95A0D2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5851" y="6333525"/>
            <a:ext cx="5543549" cy="3657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GEA-422-11.56 Safety Study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0DA54FD-577B-60DB-19B7-D02270F44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513665"/>
              </p:ext>
            </p:extLst>
          </p:nvPr>
        </p:nvGraphicFramePr>
        <p:xfrm>
          <a:off x="663576" y="3862191"/>
          <a:ext cx="7816848" cy="1772202"/>
        </p:xfrm>
        <a:graphic>
          <a:graphicData uri="http://schemas.openxmlformats.org/drawingml/2006/table">
            <a:tbl>
              <a:tblPr/>
              <a:tblGrid>
                <a:gridCol w="1574207">
                  <a:extLst>
                    <a:ext uri="{9D8B030D-6E8A-4147-A177-3AD203B41FA5}">
                      <a16:colId xmlns:a16="http://schemas.microsoft.com/office/drawing/2014/main" val="1435794713"/>
                    </a:ext>
                  </a:extLst>
                </a:gridCol>
                <a:gridCol w="946805">
                  <a:extLst>
                    <a:ext uri="{9D8B030D-6E8A-4147-A177-3AD203B41FA5}">
                      <a16:colId xmlns:a16="http://schemas.microsoft.com/office/drawing/2014/main" val="1637791769"/>
                    </a:ext>
                  </a:extLst>
                </a:gridCol>
                <a:gridCol w="946805">
                  <a:extLst>
                    <a:ext uri="{9D8B030D-6E8A-4147-A177-3AD203B41FA5}">
                      <a16:colId xmlns:a16="http://schemas.microsoft.com/office/drawing/2014/main" val="2046973472"/>
                    </a:ext>
                  </a:extLst>
                </a:gridCol>
                <a:gridCol w="946805">
                  <a:extLst>
                    <a:ext uri="{9D8B030D-6E8A-4147-A177-3AD203B41FA5}">
                      <a16:colId xmlns:a16="http://schemas.microsoft.com/office/drawing/2014/main" val="3707850244"/>
                    </a:ext>
                  </a:extLst>
                </a:gridCol>
                <a:gridCol w="946805">
                  <a:extLst>
                    <a:ext uri="{9D8B030D-6E8A-4147-A177-3AD203B41FA5}">
                      <a16:colId xmlns:a16="http://schemas.microsoft.com/office/drawing/2014/main" val="214494542"/>
                    </a:ext>
                  </a:extLst>
                </a:gridCol>
                <a:gridCol w="1154989">
                  <a:extLst>
                    <a:ext uri="{9D8B030D-6E8A-4147-A177-3AD203B41FA5}">
                      <a16:colId xmlns:a16="http://schemas.microsoft.com/office/drawing/2014/main" val="63165193"/>
                    </a:ext>
                  </a:extLst>
                </a:gridCol>
                <a:gridCol w="1300432">
                  <a:extLst>
                    <a:ext uri="{9D8B030D-6E8A-4147-A177-3AD203B41FA5}">
                      <a16:colId xmlns:a16="http://schemas.microsoft.com/office/drawing/2014/main" val="1540264107"/>
                    </a:ext>
                  </a:extLst>
                </a:gridCol>
              </a:tblGrid>
              <a:tr h="4279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Project Phase:</a:t>
                      </a:r>
                    </a:p>
                  </a:txBody>
                  <a:tcPr marL="8559" marR="8559" marT="8559" marB="0" anchor="ctr">
                    <a:lnL w="12700" cap="flat" cmpd="sng" algn="ctr">
                      <a:solidFill>
                        <a:srgbClr val="009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Safety Study</a:t>
                      </a:r>
                    </a:p>
                  </a:txBody>
                  <a:tcPr marL="8559" marR="8559" marT="8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PE - Enviro</a:t>
                      </a:r>
                    </a:p>
                  </a:txBody>
                  <a:tcPr marL="8559" marR="8559" marT="85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PE - Design</a:t>
                      </a:r>
                    </a:p>
                  </a:txBody>
                  <a:tcPr marL="8559" marR="8559" marT="85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RW/ Utilities</a:t>
                      </a:r>
                    </a:p>
                  </a:txBody>
                  <a:tcPr marL="8559" marR="8559" marT="85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Construction</a:t>
                      </a:r>
                    </a:p>
                  </a:txBody>
                  <a:tcPr marL="8559" marR="8559" marT="85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6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Total</a:t>
                      </a:r>
                    </a:p>
                  </a:txBody>
                  <a:tcPr marL="8559" marR="8559" marT="8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271857"/>
                  </a:ext>
                </a:extLst>
              </a:tr>
              <a:tr h="2504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Fiscal Year</a:t>
                      </a:r>
                    </a:p>
                  </a:txBody>
                  <a:tcPr marL="8559" marR="8559" marT="8559" marB="0" anchor="ctr">
                    <a:lnL w="12700" cap="flat" cmpd="sng" algn="ctr">
                      <a:solidFill>
                        <a:srgbClr val="009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9969"/>
                          </a:solidFill>
                          <a:effectLst/>
                          <a:latin typeface="Trebuchet MS" panose="020B0603020202020204" pitchFamily="34" charset="0"/>
                        </a:rPr>
                        <a:t>2023</a:t>
                      </a:r>
                    </a:p>
                  </a:txBody>
                  <a:tcPr marL="8559" marR="8559" marT="8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9969"/>
                          </a:solidFill>
                          <a:effectLst/>
                          <a:latin typeface="Trebuchet MS" panose="020B0603020202020204" pitchFamily="34" charset="0"/>
                        </a:rPr>
                        <a:t>2024</a:t>
                      </a:r>
                    </a:p>
                  </a:txBody>
                  <a:tcPr marL="8559" marR="8559" marT="8559" marB="0" anchor="ctr">
                    <a:lnL w="6350" cap="flat" cmpd="sng" algn="ctr">
                      <a:solidFill>
                        <a:srgbClr val="009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9969"/>
                          </a:solidFill>
                          <a:effectLst/>
                          <a:latin typeface="Trebuchet MS" panose="020B0603020202020204" pitchFamily="34" charset="0"/>
                        </a:rPr>
                        <a:t>2025</a:t>
                      </a:r>
                    </a:p>
                  </a:txBody>
                  <a:tcPr marL="8559" marR="8559" marT="8559" marB="0" anchor="ctr">
                    <a:lnL w="6350" cap="flat" cmpd="sng" algn="ctr">
                      <a:solidFill>
                        <a:srgbClr val="009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9969"/>
                          </a:solidFill>
                          <a:effectLst/>
                          <a:latin typeface="Trebuchet MS" panose="020B0603020202020204" pitchFamily="34" charset="0"/>
                        </a:rPr>
                        <a:t>2026</a:t>
                      </a:r>
                    </a:p>
                  </a:txBody>
                  <a:tcPr marL="8559" marR="8559" marT="8559" marB="0" anchor="ctr">
                    <a:lnL w="6350" cap="flat" cmpd="sng" algn="ctr">
                      <a:solidFill>
                        <a:srgbClr val="009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9969"/>
                          </a:solidFill>
                          <a:effectLst/>
                          <a:latin typeface="Trebuchet MS" panose="020B0603020202020204" pitchFamily="34" charset="0"/>
                        </a:rPr>
                        <a:t>2027</a:t>
                      </a:r>
                    </a:p>
                  </a:txBody>
                  <a:tcPr marL="8559" marR="8559" marT="8559" marB="0" anchor="ctr">
                    <a:lnL w="6350" cap="flat" cmpd="sng" algn="ctr">
                      <a:solidFill>
                        <a:srgbClr val="009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527367"/>
                  </a:ext>
                </a:extLst>
              </a:tr>
              <a:tr h="2504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Previous Safety</a:t>
                      </a:r>
                    </a:p>
                  </a:txBody>
                  <a:tcPr marL="8559" marR="8559" marT="8559" marB="0" anchor="ctr">
                    <a:lnL w="12700" cap="flat" cmpd="sng" algn="ctr">
                      <a:solidFill>
                        <a:srgbClr val="009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8559" marR="8559" marT="8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8559" marR="8559" marT="85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8559" marR="8559" marT="85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8559" marR="8559" marT="85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8559" marR="8559" marT="85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$0</a:t>
                      </a:r>
                    </a:p>
                  </a:txBody>
                  <a:tcPr marL="8559" marR="8559" marT="8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178355"/>
                  </a:ext>
                </a:extLst>
              </a:tr>
              <a:tr h="2504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New Safety</a:t>
                      </a:r>
                    </a:p>
                  </a:txBody>
                  <a:tcPr marL="8559" marR="8559" marT="8559" marB="0" anchor="ctr">
                    <a:lnL w="12700" cap="flat" cmpd="sng" algn="ctr">
                      <a:solidFill>
                        <a:srgbClr val="009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3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8559" marR="8559" marT="8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3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$80,000</a:t>
                      </a:r>
                    </a:p>
                  </a:txBody>
                  <a:tcPr marL="8559" marR="8559" marT="85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3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$90,000</a:t>
                      </a:r>
                    </a:p>
                  </a:txBody>
                  <a:tcPr marL="8559" marR="8559" marT="85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3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$100,000</a:t>
                      </a:r>
                    </a:p>
                  </a:txBody>
                  <a:tcPr marL="8559" marR="8559" marT="85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3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$902,016</a:t>
                      </a:r>
                    </a:p>
                  </a:txBody>
                  <a:tcPr marL="8559" marR="8559" marT="85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3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$1,172,016</a:t>
                      </a:r>
                    </a:p>
                  </a:txBody>
                  <a:tcPr marL="8559" marR="8559" marT="8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775974"/>
                  </a:ext>
                </a:extLst>
              </a:tr>
              <a:tr h="2504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Sponsor Funding</a:t>
                      </a:r>
                    </a:p>
                  </a:txBody>
                  <a:tcPr marL="8559" marR="8559" marT="8559" marB="0" anchor="ctr">
                    <a:lnL w="12700" cap="flat" cmpd="sng" algn="ctr">
                      <a:solidFill>
                        <a:srgbClr val="009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$30,000</a:t>
                      </a:r>
                    </a:p>
                  </a:txBody>
                  <a:tcPr marL="8559" marR="8559" marT="8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8559" marR="8559" marT="85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8559" marR="8559" marT="85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8559" marR="8559" marT="85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8559" marR="8559" marT="85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$30,000</a:t>
                      </a:r>
                    </a:p>
                  </a:txBody>
                  <a:tcPr marL="8559" marR="8559" marT="8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003858"/>
                  </a:ext>
                </a:extLst>
              </a:tr>
              <a:tr h="34234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Totals:</a:t>
                      </a:r>
                    </a:p>
                  </a:txBody>
                  <a:tcPr marL="8559" marR="77027" marT="8559" marB="0" anchor="ctr">
                    <a:lnL w="12700" cap="flat" cmpd="sng" algn="ctr">
                      <a:solidFill>
                        <a:srgbClr val="009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F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$30,000</a:t>
                      </a:r>
                    </a:p>
                  </a:txBody>
                  <a:tcPr marL="8559" marR="8559" marT="8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F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$80,000</a:t>
                      </a:r>
                    </a:p>
                  </a:txBody>
                  <a:tcPr marL="8559" marR="8559" marT="85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F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$90,000</a:t>
                      </a:r>
                    </a:p>
                  </a:txBody>
                  <a:tcPr marL="8559" marR="8559" marT="85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F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$100,000</a:t>
                      </a:r>
                    </a:p>
                  </a:txBody>
                  <a:tcPr marL="8559" marR="8559" marT="85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F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$902,016</a:t>
                      </a:r>
                    </a:p>
                  </a:txBody>
                  <a:tcPr marL="8559" marR="8559" marT="85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F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$1,202,016</a:t>
                      </a:r>
                    </a:p>
                  </a:txBody>
                  <a:tcPr marL="8559" marR="8559" marT="855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F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678275"/>
                  </a:ext>
                </a:extLst>
              </a:tr>
            </a:tbl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2BDAA08-B6B2-CF03-CE29-6118631A9D1D}"/>
              </a:ext>
            </a:extLst>
          </p:cNvPr>
          <p:cNvSpPr txBox="1">
            <a:spLocks/>
          </p:cNvSpPr>
          <p:nvPr/>
        </p:nvSpPr>
        <p:spPr>
          <a:xfrm>
            <a:off x="389753" y="1170480"/>
            <a:ext cx="8515350" cy="4906964"/>
          </a:xfrm>
          <a:prstGeom prst="rect">
            <a:avLst/>
          </a:prstGeom>
        </p:spPr>
        <p:txBody>
          <a:bodyPr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40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377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  <a:latin typeface="+mn-lt"/>
              </a:defRPr>
            </a:lvl2pPr>
            <a:lvl3pPr marL="1371566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  <a:latin typeface="+mn-lt"/>
              </a:defRPr>
            </a:lvl3pPr>
            <a:lvl4pPr marL="1828754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  <a:latin typeface="+mn-lt"/>
              </a:defRPr>
            </a:lvl4pPr>
            <a:lvl5pPr marL="2401828" indent="-396865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2401828" algn="l"/>
              </a:tabLst>
              <a:defRPr sz="2400">
                <a:solidFill>
                  <a:schemeClr val="bg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3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Safety Benefits</a:t>
            </a:r>
          </a:p>
          <a:p>
            <a:pPr lvl="1"/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Net Value of Safety Benefits: $767,000</a:t>
            </a:r>
          </a:p>
          <a:p>
            <a:pPr lvl="1"/>
            <a:r>
              <a:rPr lang="en-US" sz="1800" dirty="0">
                <a:ea typeface="Calibri" panose="020F0502020204030204" pitchFamily="34" charset="0"/>
                <a:cs typeface="Arial" panose="020B0604020202020204" pitchFamily="34" charset="0"/>
              </a:rPr>
              <a:t>BC Ratio on Total Cost: 0.98</a:t>
            </a:r>
          </a:p>
          <a:p>
            <a:pPr lvl="1"/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Expected Annual Crash Reduction: 3.2 Crashes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8D87A2-8987-95A8-995D-A15999D9D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914" y="1432027"/>
            <a:ext cx="2104510" cy="187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41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2B184-197A-DBFD-9899-C437CBE44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3AFB76-002A-254F-31C3-1274B3DF6A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GEA-422-11.56 Safety Study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9D46ED-D426-03E8-D25F-2A097859F328}"/>
              </a:ext>
            </a:extLst>
          </p:cNvPr>
          <p:cNvSpPr txBox="1"/>
          <p:nvPr/>
        </p:nvSpPr>
        <p:spPr>
          <a:xfrm>
            <a:off x="3785286" y="1265009"/>
            <a:ext cx="174230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4414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2C76B-C06E-4C24-A76D-A2FCD2AC5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Location &amp; Purpose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BAE1991C-0E2A-7174-37A7-E40D9FD27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07" y="1159544"/>
            <a:ext cx="8433786" cy="3416689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5F7CDB22-8A68-F909-D617-477473CEDCAD}"/>
              </a:ext>
            </a:extLst>
          </p:cNvPr>
          <p:cNvSpPr/>
          <p:nvPr/>
        </p:nvSpPr>
        <p:spPr>
          <a:xfrm>
            <a:off x="4190259" y="1295604"/>
            <a:ext cx="4509857" cy="1065321"/>
          </a:xfrm>
          <a:prstGeom prst="wedgeRectCallout">
            <a:avLst>
              <a:gd name="adj1" fmla="val -63982"/>
              <a:gd name="adj2" fmla="val 89166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GEA 422-11.56</a:t>
            </a:r>
          </a:p>
          <a:p>
            <a:pPr algn="ctr"/>
            <a:r>
              <a:rPr lang="en-US" dirty="0"/>
              <a:t>Signalized Intersection of U.S. 422 and Rapids Road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0C36CA-0E57-D362-D30B-293718E19A58}"/>
              </a:ext>
            </a:extLst>
          </p:cNvPr>
          <p:cNvSpPr txBox="1">
            <a:spLocks/>
          </p:cNvSpPr>
          <p:nvPr/>
        </p:nvSpPr>
        <p:spPr>
          <a:xfrm>
            <a:off x="355107" y="5027617"/>
            <a:ext cx="8834946" cy="845598"/>
          </a:xfrm>
          <a:prstGeom prst="rect">
            <a:avLst/>
          </a:prstGeom>
        </p:spPr>
        <p:txBody>
          <a:bodyPr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40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377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  <a:latin typeface="+mn-lt"/>
              </a:defRPr>
            </a:lvl2pPr>
            <a:lvl3pPr marL="1371566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  <a:latin typeface="+mn-lt"/>
              </a:defRPr>
            </a:lvl3pPr>
            <a:lvl4pPr marL="1828754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  <a:latin typeface="+mn-lt"/>
              </a:defRPr>
            </a:lvl4pPr>
            <a:lvl5pPr marL="2401828" indent="-396865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2401828" algn="l"/>
              </a:tabLst>
              <a:defRPr sz="2400">
                <a:solidFill>
                  <a:schemeClr val="bg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3000" kern="0" dirty="0"/>
              <a:t>Purpose: Mitigate rear-end crashes on U.S. 422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FF41491-3033-8AFD-FB99-F3F771943D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5851" y="6333525"/>
            <a:ext cx="5543549" cy="3657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GEA-422-11.56 Safety Study</a:t>
            </a:r>
          </a:p>
        </p:txBody>
      </p:sp>
    </p:spTree>
    <p:extLst>
      <p:ext uri="{BB962C8B-B14F-4D97-AF65-F5344CB8AC3E}">
        <p14:creationId xmlns:p14="http://schemas.microsoft.com/office/powerpoint/2010/main" val="217779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F8605D1-122B-4E9E-9DCF-91F31E59AC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5851" y="6333525"/>
            <a:ext cx="5543549" cy="3657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GEA-422-11.56 Safety Study</a:t>
            </a:r>
          </a:p>
        </p:txBody>
      </p:sp>
      <p:sp>
        <p:nvSpPr>
          <p:cNvPr id="7" name="Flowchart: Data 6">
            <a:extLst>
              <a:ext uri="{FF2B5EF4-FFF2-40B4-BE49-F238E27FC236}">
                <a16:creationId xmlns:a16="http://schemas.microsoft.com/office/drawing/2014/main" id="{E33B1890-A38D-EFF6-F83E-7B2B267B926F}"/>
              </a:ext>
            </a:extLst>
          </p:cNvPr>
          <p:cNvSpPr/>
          <p:nvPr/>
        </p:nvSpPr>
        <p:spPr>
          <a:xfrm>
            <a:off x="288764" y="1755335"/>
            <a:ext cx="2795289" cy="365760"/>
          </a:xfrm>
          <a:prstGeom prst="flowChartInputOutput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2014</a:t>
            </a:r>
          </a:p>
        </p:txBody>
      </p:sp>
      <p:sp>
        <p:nvSpPr>
          <p:cNvPr id="8" name="Flowchart: Data 7">
            <a:extLst>
              <a:ext uri="{FF2B5EF4-FFF2-40B4-BE49-F238E27FC236}">
                <a16:creationId xmlns:a16="http://schemas.microsoft.com/office/drawing/2014/main" id="{89E884A9-6D97-E5CE-15B5-60A15459911F}"/>
              </a:ext>
            </a:extLst>
          </p:cNvPr>
          <p:cNvSpPr/>
          <p:nvPr/>
        </p:nvSpPr>
        <p:spPr>
          <a:xfrm>
            <a:off x="3174355" y="1755335"/>
            <a:ext cx="2795289" cy="365760"/>
          </a:xfrm>
          <a:prstGeom prst="flowChartInputOutput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2017</a:t>
            </a:r>
          </a:p>
        </p:txBody>
      </p:sp>
      <p:sp>
        <p:nvSpPr>
          <p:cNvPr id="9" name="Flowchart: Data 8">
            <a:extLst>
              <a:ext uri="{FF2B5EF4-FFF2-40B4-BE49-F238E27FC236}">
                <a16:creationId xmlns:a16="http://schemas.microsoft.com/office/drawing/2014/main" id="{F4FD6DA6-8B53-F7F7-8DF9-08BB3D49FE2F}"/>
              </a:ext>
            </a:extLst>
          </p:cNvPr>
          <p:cNvSpPr/>
          <p:nvPr/>
        </p:nvSpPr>
        <p:spPr>
          <a:xfrm>
            <a:off x="6059946" y="1755335"/>
            <a:ext cx="2795289" cy="365760"/>
          </a:xfrm>
          <a:prstGeom prst="flowChartInputOutput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2022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96CD186-DF2E-7E85-6908-3B64E9E0032F}"/>
              </a:ext>
            </a:extLst>
          </p:cNvPr>
          <p:cNvCxnSpPr>
            <a:cxnSpLocks/>
          </p:cNvCxnSpPr>
          <p:nvPr/>
        </p:nvCxnSpPr>
        <p:spPr>
          <a:xfrm flipV="1">
            <a:off x="1654564" y="2121095"/>
            <a:ext cx="0" cy="37141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88B461E-128C-4688-C450-C014986CF1A9}"/>
              </a:ext>
            </a:extLst>
          </p:cNvPr>
          <p:cNvSpPr txBox="1">
            <a:spLocks/>
          </p:cNvSpPr>
          <p:nvPr/>
        </p:nvSpPr>
        <p:spPr>
          <a:xfrm>
            <a:off x="288764" y="2492514"/>
            <a:ext cx="2680856" cy="299120"/>
          </a:xfrm>
          <a:prstGeom prst="rect">
            <a:avLst/>
          </a:prstGeom>
          <a:solidFill>
            <a:schemeClr val="tx2">
              <a:alpha val="80000"/>
            </a:schemeClr>
          </a:solidFill>
          <a:ln w="38100">
            <a:solidFill>
              <a:schemeClr val="tx2"/>
            </a:solidFill>
          </a:ln>
        </p:spPr>
        <p:txBody>
          <a:bodyPr anchor="ctr" anchorCtr="1"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40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377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  <a:latin typeface="+mn-lt"/>
              </a:defRPr>
            </a:lvl2pPr>
            <a:lvl3pPr marL="1371566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  <a:latin typeface="+mn-lt"/>
              </a:defRPr>
            </a:lvl3pPr>
            <a:lvl4pPr marL="1828754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  <a:latin typeface="+mn-lt"/>
              </a:defRPr>
            </a:lvl4pPr>
            <a:lvl5pPr marL="2401828" indent="-396865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2401828" algn="l"/>
              </a:tabLst>
              <a:defRPr sz="2400">
                <a:solidFill>
                  <a:schemeClr val="bg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GEA-422-10.8/13.3 Study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C9330E4-E6D5-EA30-BBCD-F2D7630F803E}"/>
              </a:ext>
            </a:extLst>
          </p:cNvPr>
          <p:cNvSpPr txBox="1">
            <a:spLocks/>
          </p:cNvSpPr>
          <p:nvPr/>
        </p:nvSpPr>
        <p:spPr>
          <a:xfrm>
            <a:off x="280104" y="5095012"/>
            <a:ext cx="2689515" cy="798817"/>
          </a:xfrm>
          <a:prstGeom prst="rect">
            <a:avLst/>
          </a:prstGeom>
          <a:solidFill>
            <a:schemeClr val="tx2">
              <a:alpha val="20000"/>
            </a:schemeClr>
          </a:solidFill>
          <a:ln w="38100">
            <a:solidFill>
              <a:schemeClr val="tx2"/>
            </a:solidFill>
          </a:ln>
        </p:spPr>
        <p:txBody>
          <a:bodyPr anchor="ctr" anchorCtr="1"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40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377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  <a:latin typeface="+mn-lt"/>
              </a:defRPr>
            </a:lvl2pPr>
            <a:lvl3pPr marL="1371566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  <a:latin typeface="+mn-lt"/>
              </a:defRPr>
            </a:lvl3pPr>
            <a:lvl4pPr marL="1828754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  <a:latin typeface="+mn-lt"/>
              </a:defRPr>
            </a:lvl4pPr>
            <a:lvl5pPr marL="2401828" indent="-396865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2401828" algn="l"/>
              </a:tabLst>
              <a:defRPr sz="2400">
                <a:solidFill>
                  <a:schemeClr val="bg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Convert to Signal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A685403-6610-BFCC-6DE7-6E414F24C076}"/>
              </a:ext>
            </a:extLst>
          </p:cNvPr>
          <p:cNvSpPr txBox="1">
            <a:spLocks/>
          </p:cNvSpPr>
          <p:nvPr/>
        </p:nvSpPr>
        <p:spPr>
          <a:xfrm>
            <a:off x="280104" y="3170680"/>
            <a:ext cx="2680856" cy="1566226"/>
          </a:xfrm>
          <a:prstGeom prst="rect">
            <a:avLst/>
          </a:prstGeom>
          <a:solidFill>
            <a:schemeClr val="tx2">
              <a:alpha val="50000"/>
            </a:schemeClr>
          </a:solidFill>
          <a:ln w="38100">
            <a:solidFill>
              <a:schemeClr val="tx2"/>
            </a:solidFill>
          </a:ln>
        </p:spPr>
        <p:txBody>
          <a:bodyPr anchor="ctr" anchorCtr="1"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40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377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  <a:latin typeface="+mn-lt"/>
              </a:defRPr>
            </a:lvl2pPr>
            <a:lvl3pPr marL="1371566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  <a:latin typeface="+mn-lt"/>
              </a:defRPr>
            </a:lvl3pPr>
            <a:lvl4pPr marL="1828754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  <a:latin typeface="+mn-lt"/>
              </a:defRPr>
            </a:lvl4pPr>
            <a:lvl5pPr marL="2401828" indent="-396865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2401828" algn="l"/>
              </a:tabLst>
              <a:defRPr sz="2400">
                <a:solidFill>
                  <a:schemeClr val="bg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#60 among rural intersections</a:t>
            </a:r>
          </a:p>
          <a:p>
            <a:pPr marL="0" indent="0" algn="ctr">
              <a:buNone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Rear-end &amp; Angle Crashes</a:t>
            </a:r>
          </a:p>
          <a:p>
            <a:pPr marL="0" indent="0" algn="ctr">
              <a:buNone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Failing LOS on Rapids Road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EFCB76A-E5A3-B90C-DC6A-C324B512E530}"/>
              </a:ext>
            </a:extLst>
          </p:cNvPr>
          <p:cNvSpPr txBox="1">
            <a:spLocks/>
          </p:cNvSpPr>
          <p:nvPr/>
        </p:nvSpPr>
        <p:spPr>
          <a:xfrm>
            <a:off x="3148206" y="2486738"/>
            <a:ext cx="2680856" cy="299120"/>
          </a:xfrm>
          <a:prstGeom prst="rect">
            <a:avLst/>
          </a:prstGeom>
          <a:solidFill>
            <a:schemeClr val="tx2">
              <a:alpha val="80000"/>
            </a:schemeClr>
          </a:solidFill>
          <a:ln w="38100">
            <a:solidFill>
              <a:schemeClr val="tx2"/>
            </a:solidFill>
          </a:ln>
        </p:spPr>
        <p:txBody>
          <a:bodyPr anchor="ctr" anchorCtr="1"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40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377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  <a:latin typeface="+mn-lt"/>
              </a:defRPr>
            </a:lvl2pPr>
            <a:lvl3pPr marL="1371566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  <a:latin typeface="+mn-lt"/>
              </a:defRPr>
            </a:lvl3pPr>
            <a:lvl4pPr marL="1828754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  <a:latin typeface="+mn-lt"/>
              </a:defRPr>
            </a:lvl4pPr>
            <a:lvl5pPr marL="2401828" indent="-396865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2401828" algn="l"/>
              </a:tabLst>
              <a:defRPr sz="2400">
                <a:solidFill>
                  <a:schemeClr val="bg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GEA-422-11.1/11.5 Abb. Safety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CDB3FBE-FDFC-543B-53E0-B4E2FFC1BCB4}"/>
              </a:ext>
            </a:extLst>
          </p:cNvPr>
          <p:cNvSpPr txBox="1">
            <a:spLocks/>
          </p:cNvSpPr>
          <p:nvPr/>
        </p:nvSpPr>
        <p:spPr>
          <a:xfrm>
            <a:off x="3152667" y="5090193"/>
            <a:ext cx="2689515" cy="798817"/>
          </a:xfrm>
          <a:prstGeom prst="rect">
            <a:avLst/>
          </a:prstGeom>
          <a:solidFill>
            <a:schemeClr val="tx2">
              <a:alpha val="20000"/>
            </a:schemeClr>
          </a:solidFill>
          <a:ln w="38100">
            <a:solidFill>
              <a:schemeClr val="tx2"/>
            </a:solidFill>
          </a:ln>
        </p:spPr>
        <p:txBody>
          <a:bodyPr anchor="ctr" anchorCtr="1"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40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377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  <a:latin typeface="+mn-lt"/>
              </a:defRPr>
            </a:lvl2pPr>
            <a:lvl3pPr marL="1371566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  <a:latin typeface="+mn-lt"/>
              </a:defRPr>
            </a:lvl3pPr>
            <a:lvl4pPr marL="1828754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  <a:latin typeface="+mn-lt"/>
              </a:defRPr>
            </a:lvl4pPr>
            <a:lvl5pPr marL="2401828" indent="-396865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2401828" algn="l"/>
              </a:tabLst>
              <a:defRPr sz="2400">
                <a:solidFill>
                  <a:schemeClr val="bg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 Left Turn Lanes on U.S. 422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4319312-6175-A55D-7EF1-055B79EE1399}"/>
              </a:ext>
            </a:extLst>
          </p:cNvPr>
          <p:cNvSpPr txBox="1">
            <a:spLocks/>
          </p:cNvSpPr>
          <p:nvPr/>
        </p:nvSpPr>
        <p:spPr>
          <a:xfrm>
            <a:off x="3152667" y="3165860"/>
            <a:ext cx="2680856" cy="1566225"/>
          </a:xfrm>
          <a:prstGeom prst="rect">
            <a:avLst/>
          </a:prstGeom>
          <a:solidFill>
            <a:schemeClr val="tx2">
              <a:alpha val="50000"/>
            </a:schemeClr>
          </a:solidFill>
          <a:ln w="38100">
            <a:solidFill>
              <a:schemeClr val="tx2"/>
            </a:solidFill>
          </a:ln>
        </p:spPr>
        <p:txBody>
          <a:bodyPr anchor="ctr" anchorCtr="1"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40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377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  <a:latin typeface="+mn-lt"/>
              </a:defRPr>
            </a:lvl2pPr>
            <a:lvl3pPr marL="1371566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  <a:latin typeface="+mn-lt"/>
              </a:defRPr>
            </a:lvl3pPr>
            <a:lvl4pPr marL="1828754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  <a:latin typeface="+mn-lt"/>
              </a:defRPr>
            </a:lvl4pPr>
            <a:lvl5pPr marL="2401828" indent="-396865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2401828" algn="l"/>
              </a:tabLst>
              <a:defRPr sz="2400">
                <a:solidFill>
                  <a:schemeClr val="bg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#82 in 2017</a:t>
            </a:r>
          </a:p>
          <a:p>
            <a:pPr marL="0" indent="0" algn="ctr">
              <a:buNone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Rear-end Crashes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C849320-C424-A2E7-EE8A-FFE531B6EB66}"/>
              </a:ext>
            </a:extLst>
          </p:cNvPr>
          <p:cNvSpPr txBox="1">
            <a:spLocks/>
          </p:cNvSpPr>
          <p:nvPr/>
        </p:nvSpPr>
        <p:spPr>
          <a:xfrm>
            <a:off x="6055485" y="2494273"/>
            <a:ext cx="2680856" cy="299120"/>
          </a:xfrm>
          <a:prstGeom prst="rect">
            <a:avLst/>
          </a:prstGeom>
          <a:solidFill>
            <a:schemeClr val="tx2">
              <a:alpha val="80000"/>
            </a:schemeClr>
          </a:solidFill>
          <a:ln w="38100">
            <a:solidFill>
              <a:schemeClr val="tx2"/>
            </a:solidFill>
          </a:ln>
        </p:spPr>
        <p:txBody>
          <a:bodyPr anchor="ctr" anchorCtr="1"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40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377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  <a:latin typeface="+mn-lt"/>
              </a:defRPr>
            </a:lvl2pPr>
            <a:lvl3pPr marL="1371566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  <a:latin typeface="+mn-lt"/>
              </a:defRPr>
            </a:lvl3pPr>
            <a:lvl4pPr marL="1828754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  <a:latin typeface="+mn-lt"/>
              </a:defRPr>
            </a:lvl4pPr>
            <a:lvl5pPr marL="2401828" indent="-396865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2401828" algn="l"/>
              </a:tabLst>
              <a:defRPr sz="2400">
                <a:solidFill>
                  <a:schemeClr val="bg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GEA-422 Toast Study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700C1EC4-2894-9CAA-1948-27C570110C6E}"/>
              </a:ext>
            </a:extLst>
          </p:cNvPr>
          <p:cNvSpPr txBox="1">
            <a:spLocks/>
          </p:cNvSpPr>
          <p:nvPr/>
        </p:nvSpPr>
        <p:spPr>
          <a:xfrm>
            <a:off x="6059946" y="5097728"/>
            <a:ext cx="2689515" cy="798817"/>
          </a:xfrm>
          <a:prstGeom prst="rect">
            <a:avLst/>
          </a:prstGeom>
          <a:solidFill>
            <a:schemeClr val="tx2">
              <a:alpha val="20000"/>
            </a:schemeClr>
          </a:solidFill>
          <a:ln w="38100">
            <a:solidFill>
              <a:schemeClr val="tx2"/>
            </a:solidFill>
          </a:ln>
        </p:spPr>
        <p:txBody>
          <a:bodyPr anchor="ctr" anchorCtr="1"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40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377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  <a:latin typeface="+mn-lt"/>
              </a:defRPr>
            </a:lvl2pPr>
            <a:lvl3pPr marL="1371566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  <a:latin typeface="+mn-lt"/>
              </a:defRPr>
            </a:lvl3pPr>
            <a:lvl4pPr marL="1828754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  <a:latin typeface="+mn-lt"/>
              </a:defRPr>
            </a:lvl4pPr>
            <a:lvl5pPr marL="2401828" indent="-396865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2401828" algn="l"/>
              </a:tabLst>
              <a:defRPr sz="2400">
                <a:solidFill>
                  <a:schemeClr val="bg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 Left Turn Lanes on U.S. 422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5CA8C45-E2EC-1D22-5E6A-C9B4E18E4B72}"/>
              </a:ext>
            </a:extLst>
          </p:cNvPr>
          <p:cNvSpPr txBox="1">
            <a:spLocks/>
          </p:cNvSpPr>
          <p:nvPr/>
        </p:nvSpPr>
        <p:spPr>
          <a:xfrm>
            <a:off x="6059946" y="3173396"/>
            <a:ext cx="2680856" cy="1566224"/>
          </a:xfrm>
          <a:prstGeom prst="rect">
            <a:avLst/>
          </a:prstGeom>
          <a:solidFill>
            <a:schemeClr val="tx2">
              <a:alpha val="50000"/>
            </a:schemeClr>
          </a:solidFill>
          <a:ln w="38100">
            <a:solidFill>
              <a:schemeClr val="tx2"/>
            </a:solidFill>
          </a:ln>
        </p:spPr>
        <p:txBody>
          <a:bodyPr anchor="ctr" anchorCtr="1"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40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377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  <a:latin typeface="+mn-lt"/>
              </a:defRPr>
            </a:lvl2pPr>
            <a:lvl3pPr marL="1371566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  <a:latin typeface="+mn-lt"/>
              </a:defRPr>
            </a:lvl3pPr>
            <a:lvl4pPr marL="1828754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  <a:latin typeface="+mn-lt"/>
              </a:defRPr>
            </a:lvl4pPr>
            <a:lvl5pPr marL="2401828" indent="-396865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2401828" algn="l"/>
              </a:tabLst>
              <a:defRPr sz="2400">
                <a:solidFill>
                  <a:schemeClr val="bg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Opportunity for improvement in:</a:t>
            </a:r>
          </a:p>
          <a:p>
            <a:pPr marL="0" indent="0" algn="ctr">
              <a:buNone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Safety</a:t>
            </a:r>
          </a:p>
          <a:p>
            <a:pPr marL="0" indent="0" algn="ctr">
              <a:buNone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Incident Clearance</a:t>
            </a:r>
          </a:p>
          <a:p>
            <a:pPr marL="0" indent="0" algn="ctr">
              <a:buNone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Volume per Lane</a:t>
            </a:r>
          </a:p>
          <a:p>
            <a:pPr marL="0" indent="0" algn="ctr">
              <a:buNone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Travel Times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B41D46C-DD0F-6E99-1E53-595592EA2033}"/>
              </a:ext>
            </a:extLst>
          </p:cNvPr>
          <p:cNvCxnSpPr>
            <a:cxnSpLocks/>
          </p:cNvCxnSpPr>
          <p:nvPr/>
        </p:nvCxnSpPr>
        <p:spPr>
          <a:xfrm flipV="1">
            <a:off x="4572000" y="2122854"/>
            <a:ext cx="0" cy="37141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44577FF-0B98-0452-9764-AE4BDF716D35}"/>
              </a:ext>
            </a:extLst>
          </p:cNvPr>
          <p:cNvCxnSpPr>
            <a:cxnSpLocks/>
          </p:cNvCxnSpPr>
          <p:nvPr/>
        </p:nvCxnSpPr>
        <p:spPr>
          <a:xfrm flipV="1">
            <a:off x="7397512" y="2115319"/>
            <a:ext cx="0" cy="37141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8357013-F429-FB40-4C17-161266314F57}"/>
              </a:ext>
            </a:extLst>
          </p:cNvPr>
          <p:cNvCxnSpPr>
            <a:cxnSpLocks/>
          </p:cNvCxnSpPr>
          <p:nvPr/>
        </p:nvCxnSpPr>
        <p:spPr>
          <a:xfrm flipV="1">
            <a:off x="1632728" y="2785858"/>
            <a:ext cx="0" cy="37141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7A79725-EA3C-567B-D3E4-0E043E8D11CF}"/>
              </a:ext>
            </a:extLst>
          </p:cNvPr>
          <p:cNvCxnSpPr>
            <a:cxnSpLocks/>
          </p:cNvCxnSpPr>
          <p:nvPr/>
        </p:nvCxnSpPr>
        <p:spPr>
          <a:xfrm flipV="1">
            <a:off x="4550164" y="2787617"/>
            <a:ext cx="0" cy="37141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08C321D-D8FB-98E4-527E-82BCAD68E6E6}"/>
              </a:ext>
            </a:extLst>
          </p:cNvPr>
          <p:cNvCxnSpPr>
            <a:cxnSpLocks/>
          </p:cNvCxnSpPr>
          <p:nvPr/>
        </p:nvCxnSpPr>
        <p:spPr>
          <a:xfrm flipV="1">
            <a:off x="7375676" y="2780082"/>
            <a:ext cx="0" cy="37141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A2B8735-1D47-0E78-3957-740E3609D4C2}"/>
              </a:ext>
            </a:extLst>
          </p:cNvPr>
          <p:cNvCxnSpPr>
            <a:cxnSpLocks/>
          </p:cNvCxnSpPr>
          <p:nvPr/>
        </p:nvCxnSpPr>
        <p:spPr>
          <a:xfrm flipV="1">
            <a:off x="1610892" y="4732085"/>
            <a:ext cx="0" cy="37141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BECF078-4F9C-A552-14DA-1A3991F58460}"/>
              </a:ext>
            </a:extLst>
          </p:cNvPr>
          <p:cNvCxnSpPr>
            <a:cxnSpLocks/>
          </p:cNvCxnSpPr>
          <p:nvPr/>
        </p:nvCxnSpPr>
        <p:spPr>
          <a:xfrm flipV="1">
            <a:off x="4528328" y="4733844"/>
            <a:ext cx="0" cy="37141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2A43E6C-C812-7AD4-1FE7-163905F0F8A5}"/>
              </a:ext>
            </a:extLst>
          </p:cNvPr>
          <p:cNvCxnSpPr>
            <a:cxnSpLocks/>
          </p:cNvCxnSpPr>
          <p:nvPr/>
        </p:nvCxnSpPr>
        <p:spPr>
          <a:xfrm flipV="1">
            <a:off x="7353840" y="4726309"/>
            <a:ext cx="0" cy="37141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028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0B2A1D-9943-4977-9FC7-5205D28F033B}"/>
              </a:ext>
            </a:extLst>
          </p:cNvPr>
          <p:cNvSpPr txBox="1">
            <a:spLocks/>
          </p:cNvSpPr>
          <p:nvPr/>
        </p:nvSpPr>
        <p:spPr>
          <a:xfrm>
            <a:off x="628650" y="975518"/>
            <a:ext cx="8515350" cy="4906964"/>
          </a:xfrm>
          <a:prstGeom prst="rect">
            <a:avLst/>
          </a:prstGeom>
        </p:spPr>
        <p:txBody>
          <a:bodyPr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40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377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  <a:latin typeface="+mn-lt"/>
              </a:defRPr>
            </a:lvl2pPr>
            <a:lvl3pPr marL="1371566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  <a:latin typeface="+mn-lt"/>
              </a:defRPr>
            </a:lvl3pPr>
            <a:lvl4pPr marL="1828754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  <a:latin typeface="+mn-lt"/>
              </a:defRPr>
            </a:lvl4pPr>
            <a:lvl5pPr marL="2401828" indent="-396865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2401828" algn="l"/>
              </a:tabLst>
              <a:defRPr sz="2400">
                <a:solidFill>
                  <a:schemeClr val="bg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2014 </a:t>
            </a:r>
            <a:r>
              <a:rPr lang="en-US" sz="3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GEA-422-10.93/13.31 Corridor Study</a:t>
            </a:r>
          </a:p>
          <a:p>
            <a:pPr lvl="1"/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Ranked #60 on ODOT’s safety priority list for rural intersections</a:t>
            </a:r>
          </a:p>
          <a:p>
            <a:pPr lvl="1"/>
            <a:r>
              <a:rPr lang="en-US" sz="20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Issues: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Rear-end and angle crashes, failing LOS on Rapids Road</a:t>
            </a:r>
          </a:p>
          <a:p>
            <a:pPr lvl="1"/>
            <a:r>
              <a:rPr lang="en-US" sz="20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Recommendation: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Convert the intersection to a traffic signal</a:t>
            </a:r>
          </a:p>
          <a:p>
            <a:pPr lvl="1"/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2017 </a:t>
            </a:r>
            <a:r>
              <a:rPr lang="en-US" sz="3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GEA-422 (11.1-11.5) Abb. Safety Study</a:t>
            </a:r>
            <a:r>
              <a:rPr lang="en-U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Ranked #67 in 2014, #17 in 2015,  and #82 in 2016 for rural int. </a:t>
            </a:r>
          </a:p>
          <a:p>
            <a:pPr lvl="1"/>
            <a:r>
              <a:rPr lang="en-US" sz="20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Recommendation: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add backplates and left turn lanes on U.S. 422</a:t>
            </a:r>
          </a:p>
          <a:p>
            <a:pPr lvl="1"/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 </a:t>
            </a:r>
            <a:r>
              <a:rPr lang="en-US" sz="3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GEA-422 TOAST Study</a:t>
            </a:r>
          </a:p>
          <a:p>
            <a:pPr lvl="1"/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TOAST scores documented opportunities for improvement</a:t>
            </a:r>
          </a:p>
          <a:p>
            <a:pPr lvl="2"/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Safety, Incident clearance,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olume per lane,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ravel times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Recommendation: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Add left turn lanes on U.S. 422</a:t>
            </a:r>
          </a:p>
          <a:p>
            <a:pPr lvl="1"/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BE5F226-06EE-C7DB-543B-947EA6837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5851" y="6333525"/>
            <a:ext cx="5543549" cy="3657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GEA-422-11.56 Safety Study</a:t>
            </a:r>
          </a:p>
        </p:txBody>
      </p:sp>
    </p:spTree>
    <p:extLst>
      <p:ext uri="{BB962C8B-B14F-4D97-AF65-F5344CB8AC3E}">
        <p14:creationId xmlns:p14="http://schemas.microsoft.com/office/powerpoint/2010/main" val="1003749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Conditions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0B2A1D-9943-4977-9FC7-5205D28F033B}"/>
              </a:ext>
            </a:extLst>
          </p:cNvPr>
          <p:cNvSpPr txBox="1">
            <a:spLocks/>
          </p:cNvSpPr>
          <p:nvPr/>
        </p:nvSpPr>
        <p:spPr>
          <a:xfrm>
            <a:off x="628650" y="1143000"/>
            <a:ext cx="8515350" cy="4906964"/>
          </a:xfrm>
          <a:prstGeom prst="rect">
            <a:avLst/>
          </a:prstGeom>
        </p:spPr>
        <p:txBody>
          <a:bodyPr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40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377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  <a:latin typeface="+mn-lt"/>
              </a:defRPr>
            </a:lvl2pPr>
            <a:lvl3pPr marL="1371566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  <a:latin typeface="+mn-lt"/>
              </a:defRPr>
            </a:lvl3pPr>
            <a:lvl4pPr marL="1828754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  <a:latin typeface="+mn-lt"/>
              </a:defRPr>
            </a:lvl4pPr>
            <a:lvl5pPr marL="2401828" indent="-396865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2401828" algn="l"/>
              </a:tabLst>
              <a:defRPr sz="2400">
                <a:solidFill>
                  <a:schemeClr val="bg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Four leg signalized intersection</a:t>
            </a:r>
          </a:p>
          <a:p>
            <a:r>
              <a:rPr lang="en-US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Single lane approaches</a:t>
            </a:r>
          </a:p>
          <a:p>
            <a:r>
              <a:rPr lang="en-US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P.M. Peak Hour – EB 900 vehicles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8% turning left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300-foot-long queues</a:t>
            </a:r>
          </a:p>
          <a:p>
            <a:r>
              <a:rPr lang="en-US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Significant Truck %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10% Eastbound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12% Westbound</a:t>
            </a:r>
          </a:p>
        </p:txBody>
      </p:sp>
      <p:pic>
        <p:nvPicPr>
          <p:cNvPr id="10" name="Picture 9" descr="A picture containing grass, sky, outdoor, tree&#10;&#10;Description automatically generated">
            <a:extLst>
              <a:ext uri="{FF2B5EF4-FFF2-40B4-BE49-F238E27FC236}">
                <a16:creationId xmlns:a16="http://schemas.microsoft.com/office/drawing/2014/main" id="{D855C2BA-B695-865A-EA61-2F07C9B21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021" y="2964697"/>
            <a:ext cx="4312329" cy="3234247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3A2195-FF12-A218-96F0-E8A57D82F649}"/>
              </a:ext>
            </a:extLst>
          </p:cNvPr>
          <p:cNvSpPr txBox="1">
            <a:spLocks/>
          </p:cNvSpPr>
          <p:nvPr/>
        </p:nvSpPr>
        <p:spPr>
          <a:xfrm>
            <a:off x="6027630" y="3054660"/>
            <a:ext cx="1894026" cy="35584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40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377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  <a:latin typeface="+mn-lt"/>
              </a:defRPr>
            </a:lvl2pPr>
            <a:lvl3pPr marL="1371566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  <a:latin typeface="+mn-lt"/>
              </a:defRPr>
            </a:lvl3pPr>
            <a:lvl4pPr marL="1828754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  <a:latin typeface="+mn-lt"/>
              </a:defRPr>
            </a:lvl4pPr>
            <a:lvl5pPr marL="2401828" indent="-396865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2401828" algn="l"/>
              </a:tabLst>
              <a:defRPr sz="2400">
                <a:solidFill>
                  <a:schemeClr val="bg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600" b="1" kern="0" dirty="0">
                <a:solidFill>
                  <a:schemeClr val="tx1"/>
                </a:solidFill>
              </a:rPr>
              <a:t>Eastbound Queue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3A44200-2CA8-270F-CE37-E47E7598C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5851" y="6333525"/>
            <a:ext cx="5543549" cy="3657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GEA-422-11.56 Safety Study</a:t>
            </a:r>
          </a:p>
        </p:txBody>
      </p:sp>
    </p:spTree>
    <p:extLst>
      <p:ext uri="{BB962C8B-B14F-4D97-AF65-F5344CB8AC3E}">
        <p14:creationId xmlns:p14="http://schemas.microsoft.com/office/powerpoint/2010/main" val="4120523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ouple of cars driving down a road with trees on either side&#10;&#10;Description automatically generated with low confidence">
            <a:extLst>
              <a:ext uri="{FF2B5EF4-FFF2-40B4-BE49-F238E27FC236}">
                <a16:creationId xmlns:a16="http://schemas.microsoft.com/office/drawing/2014/main" id="{07FEBEFD-14CD-B993-193B-180C8F828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32" y="3885607"/>
            <a:ext cx="3251200" cy="2438400"/>
          </a:xfrm>
          <a:prstGeom prst="rect">
            <a:avLst/>
          </a:prstGeom>
        </p:spPr>
      </p:pic>
      <p:pic>
        <p:nvPicPr>
          <p:cNvPr id="3" name="Picture 2" descr="A road with a car on it&#10;&#10;Description automatically generated with low confidence">
            <a:extLst>
              <a:ext uri="{FF2B5EF4-FFF2-40B4-BE49-F238E27FC236}">
                <a16:creationId xmlns:a16="http://schemas.microsoft.com/office/drawing/2014/main" id="{DF3E9E46-5EFA-0D70-4E0A-A173E11FE7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32" y="1239026"/>
            <a:ext cx="3251200" cy="24384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Conditions</a:t>
            </a:r>
          </a:p>
        </p:txBody>
      </p:sp>
      <p:pic>
        <p:nvPicPr>
          <p:cNvPr id="8" name="Picture 7" descr="A picture containing text, tree, road, way&#10;&#10;Description automatically generated">
            <a:extLst>
              <a:ext uri="{FF2B5EF4-FFF2-40B4-BE49-F238E27FC236}">
                <a16:creationId xmlns:a16="http://schemas.microsoft.com/office/drawing/2014/main" id="{3EE7BCE3-1D2D-2C84-9A57-05C1E2F66D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870" y="1239026"/>
            <a:ext cx="3251200" cy="24384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3A2195-FF12-A218-96F0-E8A57D82F649}"/>
              </a:ext>
            </a:extLst>
          </p:cNvPr>
          <p:cNvSpPr txBox="1">
            <a:spLocks/>
          </p:cNvSpPr>
          <p:nvPr/>
        </p:nvSpPr>
        <p:spPr>
          <a:xfrm>
            <a:off x="1454519" y="1350147"/>
            <a:ext cx="1894026" cy="35584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40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377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  <a:latin typeface="+mn-lt"/>
              </a:defRPr>
            </a:lvl2pPr>
            <a:lvl3pPr marL="1371566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  <a:latin typeface="+mn-lt"/>
              </a:defRPr>
            </a:lvl3pPr>
            <a:lvl4pPr marL="1828754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  <a:latin typeface="+mn-lt"/>
              </a:defRPr>
            </a:lvl4pPr>
            <a:lvl5pPr marL="2401828" indent="-396865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2401828" algn="l"/>
              </a:tabLst>
              <a:defRPr sz="2400">
                <a:solidFill>
                  <a:schemeClr val="bg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600" b="1" kern="0" dirty="0">
                <a:solidFill>
                  <a:schemeClr val="tx1"/>
                </a:solidFill>
              </a:rPr>
              <a:t>Looking East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92745D9-09A5-F215-F4F1-66078A1D43C8}"/>
              </a:ext>
            </a:extLst>
          </p:cNvPr>
          <p:cNvSpPr txBox="1">
            <a:spLocks/>
          </p:cNvSpPr>
          <p:nvPr/>
        </p:nvSpPr>
        <p:spPr>
          <a:xfrm>
            <a:off x="1454519" y="3976162"/>
            <a:ext cx="1894026" cy="35584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40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377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  <a:latin typeface="+mn-lt"/>
              </a:defRPr>
            </a:lvl2pPr>
            <a:lvl3pPr marL="1371566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  <a:latin typeface="+mn-lt"/>
              </a:defRPr>
            </a:lvl3pPr>
            <a:lvl4pPr marL="1828754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  <a:latin typeface="+mn-lt"/>
              </a:defRPr>
            </a:lvl4pPr>
            <a:lvl5pPr marL="2401828" indent="-396865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2401828" algn="l"/>
              </a:tabLst>
              <a:defRPr sz="2400">
                <a:solidFill>
                  <a:schemeClr val="bg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600" b="1" kern="0" dirty="0">
                <a:solidFill>
                  <a:schemeClr val="tx1"/>
                </a:solidFill>
              </a:rPr>
              <a:t>Looking West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F33DB8-81C4-C4EB-A969-84CBB4E64AF9}"/>
              </a:ext>
            </a:extLst>
          </p:cNvPr>
          <p:cNvSpPr txBox="1">
            <a:spLocks/>
          </p:cNvSpPr>
          <p:nvPr/>
        </p:nvSpPr>
        <p:spPr>
          <a:xfrm>
            <a:off x="5795457" y="1350147"/>
            <a:ext cx="1894026" cy="35584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40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377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  <a:latin typeface="+mn-lt"/>
              </a:defRPr>
            </a:lvl2pPr>
            <a:lvl3pPr marL="1371566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  <a:latin typeface="+mn-lt"/>
              </a:defRPr>
            </a:lvl3pPr>
            <a:lvl4pPr marL="1828754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  <a:latin typeface="+mn-lt"/>
              </a:defRPr>
            </a:lvl4pPr>
            <a:lvl5pPr marL="2401828" indent="-396865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2401828" algn="l"/>
              </a:tabLst>
              <a:defRPr sz="2400">
                <a:solidFill>
                  <a:schemeClr val="bg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600" b="1" kern="0" dirty="0">
                <a:solidFill>
                  <a:schemeClr val="tx1"/>
                </a:solidFill>
              </a:rPr>
              <a:t>Looking North</a:t>
            </a:r>
          </a:p>
        </p:txBody>
      </p:sp>
      <p:pic>
        <p:nvPicPr>
          <p:cNvPr id="15" name="Picture 14" descr="A picture containing text, sky, outdoor, grass&#10;&#10;Description automatically generated">
            <a:extLst>
              <a:ext uri="{FF2B5EF4-FFF2-40B4-BE49-F238E27FC236}">
                <a16:creationId xmlns:a16="http://schemas.microsoft.com/office/drawing/2014/main" id="{8EC3D888-3852-E6DA-5A29-CCA33AEC48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868" y="3896188"/>
            <a:ext cx="3251200" cy="2438400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5448F84-2497-CB73-4EAA-9F4ED70C9D5E}"/>
              </a:ext>
            </a:extLst>
          </p:cNvPr>
          <p:cNvSpPr txBox="1">
            <a:spLocks/>
          </p:cNvSpPr>
          <p:nvPr/>
        </p:nvSpPr>
        <p:spPr>
          <a:xfrm>
            <a:off x="5795457" y="3946495"/>
            <a:ext cx="1894026" cy="35584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40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377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  <a:latin typeface="+mn-lt"/>
              </a:defRPr>
            </a:lvl2pPr>
            <a:lvl3pPr marL="1371566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  <a:latin typeface="+mn-lt"/>
              </a:defRPr>
            </a:lvl3pPr>
            <a:lvl4pPr marL="1828754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  <a:latin typeface="+mn-lt"/>
              </a:defRPr>
            </a:lvl4pPr>
            <a:lvl5pPr marL="2401828" indent="-396865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2401828" algn="l"/>
              </a:tabLst>
              <a:defRPr sz="2400">
                <a:solidFill>
                  <a:schemeClr val="bg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600" b="1" kern="0" dirty="0">
                <a:solidFill>
                  <a:schemeClr val="tx1"/>
                </a:solidFill>
              </a:rPr>
              <a:t>Looking South</a:t>
            </a: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A959B5C4-A1C3-AC96-ECBA-60B086FFB1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5851" y="6333525"/>
            <a:ext cx="5543549" cy="3657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GEA-422-11.56 Safety Study</a:t>
            </a:r>
          </a:p>
        </p:txBody>
      </p:sp>
    </p:spTree>
    <p:extLst>
      <p:ext uri="{BB962C8B-B14F-4D97-AF65-F5344CB8AC3E}">
        <p14:creationId xmlns:p14="http://schemas.microsoft.com/office/powerpoint/2010/main" val="2445137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Crash Summary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0B2A1D-9943-4977-9FC7-5205D28F033B}"/>
              </a:ext>
            </a:extLst>
          </p:cNvPr>
          <p:cNvSpPr txBox="1">
            <a:spLocks/>
          </p:cNvSpPr>
          <p:nvPr/>
        </p:nvSpPr>
        <p:spPr>
          <a:xfrm>
            <a:off x="628650" y="1143000"/>
            <a:ext cx="8515350" cy="4906964"/>
          </a:xfrm>
          <a:prstGeom prst="rect">
            <a:avLst/>
          </a:prstGeom>
        </p:spPr>
        <p:txBody>
          <a:bodyPr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40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377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  <a:latin typeface="+mn-lt"/>
              </a:defRPr>
            </a:lvl2pPr>
            <a:lvl3pPr marL="1371566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  <a:latin typeface="+mn-lt"/>
              </a:defRPr>
            </a:lvl3pPr>
            <a:lvl4pPr marL="1828754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  <a:latin typeface="+mn-lt"/>
              </a:defRPr>
            </a:lvl4pPr>
            <a:lvl5pPr marL="2401828" indent="-396865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2401828" algn="l"/>
              </a:tabLst>
              <a:defRPr sz="2400">
                <a:solidFill>
                  <a:schemeClr val="bg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 Crashes &amp; 6 Injuries (2019 to 2021)</a:t>
            </a:r>
          </a:p>
          <a:p>
            <a:r>
              <a:rPr lang="en-US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 Rear-End Crashes &amp; All 6 Injuries</a:t>
            </a:r>
          </a:p>
          <a:p>
            <a:r>
              <a:rPr lang="en-US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Rear-End Crashes were on US 422</a:t>
            </a: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3A44200-2CA8-270F-CE37-E47E7598C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5851" y="6333525"/>
            <a:ext cx="5543549" cy="3657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GEA-422-11.56 Safety Study</a:t>
            </a:r>
          </a:p>
        </p:txBody>
      </p:sp>
      <p:pic>
        <p:nvPicPr>
          <p:cNvPr id="3" name="Picture 2" descr="Bar chart&#10;&#10;Description automatically generated with medium confidence">
            <a:extLst>
              <a:ext uri="{FF2B5EF4-FFF2-40B4-BE49-F238E27FC236}">
                <a16:creationId xmlns:a16="http://schemas.microsoft.com/office/drawing/2014/main" id="{210BF92C-FBDC-9695-846B-FC9B59ADB4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7"/>
          <a:stretch/>
        </p:blipFill>
        <p:spPr>
          <a:xfrm>
            <a:off x="1719118" y="2814221"/>
            <a:ext cx="5705764" cy="343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9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Countermeasures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0B2A1D-9943-4977-9FC7-5205D28F033B}"/>
              </a:ext>
            </a:extLst>
          </p:cNvPr>
          <p:cNvSpPr txBox="1">
            <a:spLocks/>
          </p:cNvSpPr>
          <p:nvPr/>
        </p:nvSpPr>
        <p:spPr>
          <a:xfrm>
            <a:off x="389753" y="1170480"/>
            <a:ext cx="8515350" cy="4906964"/>
          </a:xfrm>
          <a:prstGeom prst="rect">
            <a:avLst/>
          </a:prstGeom>
        </p:spPr>
        <p:txBody>
          <a:bodyPr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40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377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  <a:latin typeface="+mn-lt"/>
              </a:defRPr>
            </a:lvl2pPr>
            <a:lvl3pPr marL="1371566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  <a:latin typeface="+mn-lt"/>
              </a:defRPr>
            </a:lvl3pPr>
            <a:lvl4pPr marL="1828754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  <a:latin typeface="+mn-lt"/>
              </a:defRPr>
            </a:lvl4pPr>
            <a:lvl5pPr marL="2401828" indent="-396865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2401828" algn="l"/>
              </a:tabLst>
              <a:defRPr sz="2400">
                <a:solidFill>
                  <a:schemeClr val="bg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 Left Turn Lanes on US 422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Provides storage for left turn vehicles waiting to turn left during a red signal phase potentially reducing queue lengths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Provides storage for left turn vehicles to avoid blocking the through lane during a green signal phase </a:t>
            </a:r>
          </a:p>
          <a:p>
            <a:r>
              <a:rPr lang="en-US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Rebuild Traffic Signals on Mast Arms with Far-Side Head Placement and Backplates</a:t>
            </a:r>
            <a:endParaRPr lang="en-US" sz="3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F61353B-A924-67AC-8951-97A95A0D2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5851" y="6333525"/>
            <a:ext cx="5543549" cy="3657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GEA-422-11.56 Safety Study</a:t>
            </a:r>
          </a:p>
        </p:txBody>
      </p:sp>
    </p:spTree>
    <p:extLst>
      <p:ext uri="{BB962C8B-B14F-4D97-AF65-F5344CB8AC3E}">
        <p14:creationId xmlns:p14="http://schemas.microsoft.com/office/powerpoint/2010/main" val="412794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plan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F61353B-A924-67AC-8951-97A95A0D2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5851" y="6333525"/>
            <a:ext cx="5543549" cy="3657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GEA-422-11.56 Safety Study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4272A6-A51F-14F0-B9DB-30CC6E79A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22" y="1064260"/>
            <a:ext cx="8221362" cy="52692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D922B6-7C4E-1600-C836-DB293BF5E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3157" y="1064260"/>
            <a:ext cx="418421" cy="526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05817"/>
      </p:ext>
    </p:extLst>
  </p:cSld>
  <p:clrMapOvr>
    <a:masterClrMapping/>
  </p:clrMapOvr>
</p:sld>
</file>

<file path=ppt/theme/theme1.xml><?xml version="1.0" encoding="utf-8"?>
<a:theme xmlns:a="http://schemas.openxmlformats.org/drawingml/2006/main" name="ODOT Master - Business Card Look">
  <a:themeElements>
    <a:clrScheme name="Custom 1">
      <a:dk1>
        <a:srgbClr val="000000"/>
      </a:dk1>
      <a:lt1>
        <a:sysClr val="window" lastClr="FFFFFF"/>
      </a:lt1>
      <a:dk2>
        <a:srgbClr val="009969"/>
      </a:dk2>
      <a:lt2>
        <a:srgbClr val="D6D2C4"/>
      </a:lt2>
      <a:accent1>
        <a:srgbClr val="1F2A44"/>
      </a:accent1>
      <a:accent2>
        <a:srgbClr val="00B5E2"/>
      </a:accent2>
      <a:accent3>
        <a:srgbClr val="DC582A"/>
      </a:accent3>
      <a:accent4>
        <a:srgbClr val="9E2A2B"/>
      </a:accent4>
      <a:accent5>
        <a:srgbClr val="D7C826"/>
      </a:accent5>
      <a:accent6>
        <a:srgbClr val="F68D2E"/>
      </a:accent6>
      <a:hlink>
        <a:srgbClr val="40BAC8"/>
      </a:hlink>
      <a:folHlink>
        <a:srgbClr val="152F5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5" id="{FBACC65F-19A1-4ABF-B40A-16700E0B08E4}" vid="{9D4BF156-55CC-4B24-B0CF-70F2A9BDD8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Topic xmlns="f78f6485-d866-47f2-8ebc-7a2b1bdbd3a3">PRESENTATIONS</Topic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8E279CDA86804FBDAAEE66E36F0FB0" ma:contentTypeVersion="1" ma:contentTypeDescription="Create a new document." ma:contentTypeScope="" ma:versionID="43202aa8ff8312f36ee1aed502b024b7">
  <xsd:schema xmlns:xsd="http://www.w3.org/2001/XMLSchema" xmlns:xs="http://www.w3.org/2001/XMLSchema" xmlns:p="http://schemas.microsoft.com/office/2006/metadata/properties" xmlns:ns2="f78f6485-d866-47f2-8ebc-7a2b1bdbd3a3" targetNamespace="http://schemas.microsoft.com/office/2006/metadata/properties" ma:root="true" ma:fieldsID="097235a341eeb17de0cae88af07512ad" ns2:_="">
    <xsd:import namespace="f78f6485-d866-47f2-8ebc-7a2b1bdbd3a3"/>
    <xsd:element name="properties">
      <xsd:complexType>
        <xsd:sequence>
          <xsd:element name="documentManagement">
            <xsd:complexType>
              <xsd:all>
                <xsd:element ref="ns2:Topi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8f6485-d866-47f2-8ebc-7a2b1bdbd3a3" elementFormDefault="qualified">
    <xsd:import namespace="http://schemas.microsoft.com/office/2006/documentManagement/types"/>
    <xsd:import namespace="http://schemas.microsoft.com/office/infopath/2007/PartnerControls"/>
    <xsd:element name="Topic" ma:index="8" nillable="true" ma:displayName="Topic" ma:format="Dropdown" ma:internalName="Topic">
      <xsd:simpleType>
        <xsd:union memberTypes="dms:Text">
          <xsd:simpleType>
            <xsd:restriction base="dms:Choice">
              <xsd:enumeration value="CALENDARS"/>
              <xsd:enumeration value="OFFER LETTERS"/>
              <xsd:enumeration value="PRESENTATIONS"/>
              <xsd:enumeration value="MISCELLANEOUS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BC61EB-F99C-416A-973D-C48194527162}">
  <ds:schemaRefs>
    <ds:schemaRef ds:uri="f78f6485-d866-47f2-8ebc-7a2b1bdbd3a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F74D340-8406-4DD4-A627-F9B13BC4C1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1191A9-0F67-4A7E-B545-5B62BDB921D6}">
  <ds:schemaRefs>
    <ds:schemaRef ds:uri="f78f6485-d866-47f2-8ebc-7a2b1bdbd3a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ODOT-4by3 Light Template</Template>
  <TotalTime>424</TotalTime>
  <Words>492</Words>
  <Application>Microsoft Office PowerPoint</Application>
  <PresentationFormat>On-screen Show (4:3)</PresentationFormat>
  <Paragraphs>132</Paragraphs>
  <Slides>11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Georgia</vt:lpstr>
      <vt:lpstr>Trebuchet MS</vt:lpstr>
      <vt:lpstr>ODOT Master - Business Card Look</vt:lpstr>
      <vt:lpstr> GEA 422-11.56 (Rapids) Safety application</vt:lpstr>
      <vt:lpstr>Project Location &amp; Purpose</vt:lpstr>
      <vt:lpstr>History</vt:lpstr>
      <vt:lpstr>History</vt:lpstr>
      <vt:lpstr>Existing Conditions</vt:lpstr>
      <vt:lpstr>Existing Conditions</vt:lpstr>
      <vt:lpstr>Crash Summary</vt:lpstr>
      <vt:lpstr>Recommended Countermeasures</vt:lpstr>
      <vt:lpstr>Concept plan</vt:lpstr>
      <vt:lpstr>FUNDING AND SCHEDULE</vt:lpstr>
      <vt:lpstr>Questions</vt:lpstr>
    </vt:vector>
  </TitlesOfParts>
  <Company>Ohio Dept.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Schnipke, Kylie</dc:creator>
  <cp:lastModifiedBy>Blayney, Brian</cp:lastModifiedBy>
  <cp:revision>19</cp:revision>
  <cp:lastPrinted>2017-01-30T16:29:08Z</cp:lastPrinted>
  <dcterms:created xsi:type="dcterms:W3CDTF">2021-06-21T17:46:02Z</dcterms:created>
  <dcterms:modified xsi:type="dcterms:W3CDTF">2022-09-21T12:12:59Z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0x010100108E279CDA86804FBDAAEE66E36F0FB0</vt:lpwstr>
  </property>
  <property fmtid="{D5CDD505-2E9C-101B-9397-08002B2CF9AE}" pid="3" name="Thumb">
    <vt:lpwstr>http://portal.dot.state.oh.us/Divisions/Communications/images1/PowerPoint.gifODOT Powerpoint Template as of February 3, 2009</vt:lpwstr>
  </property>
  <property fmtid="{D5CDD505-2E9C-101B-9397-08002B2CF9AE}" pid="4" name="Order">
    <vt:r8>3700</vt:r8>
  </property>
  <property fmtid="{D5CDD505-2E9C-101B-9397-08002B2CF9AE}" pid="5" name="PublishingRollupImage">
    <vt:lpwstr>&lt;img alt="PowerPoint" border="0" src="/Divisions/Communications/images1/PowerPoint.gif" style="BORDER: 0px solid; "&gt;</vt:lpwstr>
  </property>
  <property fmtid="{D5CDD505-2E9C-101B-9397-08002B2CF9AE}" pid="6" name="Images">
    <vt:lpwstr>Documents</vt:lpwstr>
  </property>
  <property fmtid="{D5CDD505-2E9C-101B-9397-08002B2CF9AE}" pid="7" name="vti_description">
    <vt:lpwstr/>
  </property>
</Properties>
</file>