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8" r:id="rId2"/>
    <p:sldId id="259" r:id="rId3"/>
    <p:sldId id="260" r:id="rId4"/>
    <p:sldId id="268" r:id="rId5"/>
    <p:sldId id="269" r:id="rId6"/>
    <p:sldId id="270" r:id="rId7"/>
    <p:sldId id="271" r:id="rId8"/>
    <p:sldId id="256" r:id="rId9"/>
    <p:sldId id="257" r:id="rId10"/>
    <p:sldId id="261" r:id="rId11"/>
    <p:sldId id="267" r:id="rId12"/>
    <p:sldId id="262" r:id="rId13"/>
    <p:sldId id="263" r:id="rId14"/>
    <p:sldId id="264" r:id="rId15"/>
    <p:sldId id="265" r:id="rId16"/>
    <p:sldId id="266" r:id="rId17"/>
    <p:sldId id="273" r:id="rId18"/>
    <p:sldId id="27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24F139-E6DC-4DAD-972F-65FCF72CAD0C}" v="27" dt="2025-09-18T18:16:22.3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4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ed, Justin" userId="68ad6832-5700-4ff4-bc38-97bf55b31178" providerId="ADAL" clId="{9448A006-BA0D-4F4E-BD1D-6C2CE92C4F6D}"/>
    <pc:docChg chg="undo custSel addSld modSld sldOrd">
      <pc:chgData name="Reed, Justin" userId="68ad6832-5700-4ff4-bc38-97bf55b31178" providerId="ADAL" clId="{9448A006-BA0D-4F4E-BD1D-6C2CE92C4F6D}" dt="2025-09-18T18:16:49.460" v="174" actId="1076"/>
      <pc:docMkLst>
        <pc:docMk/>
      </pc:docMkLst>
      <pc:sldChg chg="delSp mod ord">
        <pc:chgData name="Reed, Justin" userId="68ad6832-5700-4ff4-bc38-97bf55b31178" providerId="ADAL" clId="{9448A006-BA0D-4F4E-BD1D-6C2CE92C4F6D}" dt="2025-09-16T14:08:05.664" v="126"/>
        <pc:sldMkLst>
          <pc:docMk/>
          <pc:sldMk cId="1557451055" sldId="256"/>
        </pc:sldMkLst>
      </pc:sldChg>
      <pc:sldChg chg="addSp delSp modSp new mod ord">
        <pc:chgData name="Reed, Justin" userId="68ad6832-5700-4ff4-bc38-97bf55b31178" providerId="ADAL" clId="{9448A006-BA0D-4F4E-BD1D-6C2CE92C4F6D}" dt="2025-09-16T14:07:54.978" v="124"/>
        <pc:sldMkLst>
          <pc:docMk/>
          <pc:sldMk cId="4253877631" sldId="257"/>
        </pc:sldMkLst>
        <pc:picChg chg="add mod">
          <ac:chgData name="Reed, Justin" userId="68ad6832-5700-4ff4-bc38-97bf55b31178" providerId="ADAL" clId="{9448A006-BA0D-4F4E-BD1D-6C2CE92C4F6D}" dt="2025-09-16T13:23:49.394" v="13" actId="1076"/>
          <ac:picMkLst>
            <pc:docMk/>
            <pc:sldMk cId="4253877631" sldId="257"/>
            <ac:picMk id="7" creationId="{DFE9A354-6B39-30FC-0309-27A4A86055AB}"/>
          </ac:picMkLst>
        </pc:picChg>
      </pc:sldChg>
      <pc:sldChg chg="addSp delSp modSp new mod">
        <pc:chgData name="Reed, Justin" userId="68ad6832-5700-4ff4-bc38-97bf55b31178" providerId="ADAL" clId="{9448A006-BA0D-4F4E-BD1D-6C2CE92C4F6D}" dt="2025-09-16T13:46:36.447" v="67" actId="478"/>
        <pc:sldMkLst>
          <pc:docMk/>
          <pc:sldMk cId="4023154491" sldId="258"/>
        </pc:sldMkLst>
        <pc:picChg chg="add mod">
          <ac:chgData name="Reed, Justin" userId="68ad6832-5700-4ff4-bc38-97bf55b31178" providerId="ADAL" clId="{9448A006-BA0D-4F4E-BD1D-6C2CE92C4F6D}" dt="2025-09-16T13:24:11.618" v="20" actId="1076"/>
          <ac:picMkLst>
            <pc:docMk/>
            <pc:sldMk cId="4023154491" sldId="258"/>
            <ac:picMk id="5" creationId="{F732FFF0-76BA-4AB4-5E2E-EF46987E8867}"/>
          </ac:picMkLst>
        </pc:picChg>
      </pc:sldChg>
      <pc:sldChg chg="addSp delSp modSp new mod">
        <pc:chgData name="Reed, Justin" userId="68ad6832-5700-4ff4-bc38-97bf55b31178" providerId="ADAL" clId="{9448A006-BA0D-4F4E-BD1D-6C2CE92C4F6D}" dt="2025-09-16T13:46:35.124" v="66" actId="478"/>
        <pc:sldMkLst>
          <pc:docMk/>
          <pc:sldMk cId="669213657" sldId="259"/>
        </pc:sldMkLst>
        <pc:picChg chg="add mod">
          <ac:chgData name="Reed, Justin" userId="68ad6832-5700-4ff4-bc38-97bf55b31178" providerId="ADAL" clId="{9448A006-BA0D-4F4E-BD1D-6C2CE92C4F6D}" dt="2025-09-16T13:24:33.009" v="27" actId="1076"/>
          <ac:picMkLst>
            <pc:docMk/>
            <pc:sldMk cId="669213657" sldId="259"/>
            <ac:picMk id="5" creationId="{1C88ADE2-035C-0439-85BE-BE4F88BEA4CD}"/>
          </ac:picMkLst>
        </pc:picChg>
      </pc:sldChg>
      <pc:sldChg chg="addSp delSp modSp new mod">
        <pc:chgData name="Reed, Justin" userId="68ad6832-5700-4ff4-bc38-97bf55b31178" providerId="ADAL" clId="{9448A006-BA0D-4F4E-BD1D-6C2CE92C4F6D}" dt="2025-09-16T13:46:33.054" v="65" actId="478"/>
        <pc:sldMkLst>
          <pc:docMk/>
          <pc:sldMk cId="1635419219" sldId="260"/>
        </pc:sldMkLst>
        <pc:picChg chg="add mod">
          <ac:chgData name="Reed, Justin" userId="68ad6832-5700-4ff4-bc38-97bf55b31178" providerId="ADAL" clId="{9448A006-BA0D-4F4E-BD1D-6C2CE92C4F6D}" dt="2025-09-16T13:24:54.210" v="32" actId="1076"/>
          <ac:picMkLst>
            <pc:docMk/>
            <pc:sldMk cId="1635419219" sldId="260"/>
            <ac:picMk id="5" creationId="{70D9D827-1367-C304-2CDC-8C43D4854CF4}"/>
          </ac:picMkLst>
        </pc:picChg>
      </pc:sldChg>
      <pc:sldChg chg="addSp delSp modSp new mod">
        <pc:chgData name="Reed, Justin" userId="68ad6832-5700-4ff4-bc38-97bf55b31178" providerId="ADAL" clId="{9448A006-BA0D-4F4E-BD1D-6C2CE92C4F6D}" dt="2025-09-16T13:49:56.045" v="91" actId="962"/>
        <pc:sldMkLst>
          <pc:docMk/>
          <pc:sldMk cId="1934203775" sldId="261"/>
        </pc:sldMkLst>
        <pc:picChg chg="add mod">
          <ac:chgData name="Reed, Justin" userId="68ad6832-5700-4ff4-bc38-97bf55b31178" providerId="ADAL" clId="{9448A006-BA0D-4F4E-BD1D-6C2CE92C4F6D}" dt="2025-09-16T13:49:56.045" v="91" actId="962"/>
          <ac:picMkLst>
            <pc:docMk/>
            <pc:sldMk cId="1934203775" sldId="261"/>
            <ac:picMk id="6" creationId="{30A4C87F-69ED-E5B4-C5BA-16743AC5A6A5}"/>
          </ac:picMkLst>
        </pc:picChg>
      </pc:sldChg>
      <pc:sldChg chg="addSp delSp modSp new mod">
        <pc:chgData name="Reed, Justin" userId="68ad6832-5700-4ff4-bc38-97bf55b31178" providerId="ADAL" clId="{9448A006-BA0D-4F4E-BD1D-6C2CE92C4F6D}" dt="2025-09-16T13:46:26.731" v="62" actId="478"/>
        <pc:sldMkLst>
          <pc:docMk/>
          <pc:sldMk cId="2727799752" sldId="262"/>
        </pc:sldMkLst>
        <pc:picChg chg="add mod">
          <ac:chgData name="Reed, Justin" userId="68ad6832-5700-4ff4-bc38-97bf55b31178" providerId="ADAL" clId="{9448A006-BA0D-4F4E-BD1D-6C2CE92C4F6D}" dt="2025-09-16T13:45:55.368" v="53" actId="1076"/>
          <ac:picMkLst>
            <pc:docMk/>
            <pc:sldMk cId="2727799752" sldId="262"/>
            <ac:picMk id="6" creationId="{23410E33-80B3-01DF-B4E4-775B05341F39}"/>
          </ac:picMkLst>
        </pc:picChg>
      </pc:sldChg>
      <pc:sldChg chg="addSp delSp modSp new mod">
        <pc:chgData name="Reed, Justin" userId="68ad6832-5700-4ff4-bc38-97bf55b31178" providerId="ADAL" clId="{9448A006-BA0D-4F4E-BD1D-6C2CE92C4F6D}" dt="2025-09-16T13:46:23.509" v="61" actId="478"/>
        <pc:sldMkLst>
          <pc:docMk/>
          <pc:sldMk cId="2539982524" sldId="263"/>
        </pc:sldMkLst>
        <pc:picChg chg="add mod">
          <ac:chgData name="Reed, Justin" userId="68ad6832-5700-4ff4-bc38-97bf55b31178" providerId="ADAL" clId="{9448A006-BA0D-4F4E-BD1D-6C2CE92C4F6D}" dt="2025-09-16T13:46:17.745" v="60" actId="1076"/>
          <ac:picMkLst>
            <pc:docMk/>
            <pc:sldMk cId="2539982524" sldId="263"/>
            <ac:picMk id="5" creationId="{27F9E0CE-712E-3932-4D59-190A4418ABD9}"/>
          </ac:picMkLst>
        </pc:picChg>
      </pc:sldChg>
      <pc:sldChg chg="addSp delSp modSp new mod ord">
        <pc:chgData name="Reed, Justin" userId="68ad6832-5700-4ff4-bc38-97bf55b31178" providerId="ADAL" clId="{9448A006-BA0D-4F4E-BD1D-6C2CE92C4F6D}" dt="2025-09-16T13:48:19.226" v="86"/>
        <pc:sldMkLst>
          <pc:docMk/>
          <pc:sldMk cId="3221005448" sldId="264"/>
        </pc:sldMkLst>
        <pc:picChg chg="add mod">
          <ac:chgData name="Reed, Justin" userId="68ad6832-5700-4ff4-bc38-97bf55b31178" providerId="ADAL" clId="{9448A006-BA0D-4F4E-BD1D-6C2CE92C4F6D}" dt="2025-09-16T13:48:13.889" v="84" actId="14100"/>
          <ac:picMkLst>
            <pc:docMk/>
            <pc:sldMk cId="3221005448" sldId="264"/>
            <ac:picMk id="5" creationId="{BA812E90-6163-CB96-8CED-B587B52C18E6}"/>
          </ac:picMkLst>
        </pc:picChg>
      </pc:sldChg>
      <pc:sldChg chg="addSp delSp modSp new mod">
        <pc:chgData name="Reed, Justin" userId="68ad6832-5700-4ff4-bc38-97bf55b31178" providerId="ADAL" clId="{9448A006-BA0D-4F4E-BD1D-6C2CE92C4F6D}" dt="2025-09-16T13:59:16.139" v="106" actId="478"/>
        <pc:sldMkLst>
          <pc:docMk/>
          <pc:sldMk cId="3044487925" sldId="265"/>
        </pc:sldMkLst>
        <pc:picChg chg="add mod">
          <ac:chgData name="Reed, Justin" userId="68ad6832-5700-4ff4-bc38-97bf55b31178" providerId="ADAL" clId="{9448A006-BA0D-4F4E-BD1D-6C2CE92C4F6D}" dt="2025-09-16T13:58:55.495" v="97" actId="1076"/>
          <ac:picMkLst>
            <pc:docMk/>
            <pc:sldMk cId="3044487925" sldId="265"/>
            <ac:picMk id="5" creationId="{A806B933-65EB-9C58-5C02-8703A85B501F}"/>
          </ac:picMkLst>
        </pc:picChg>
        <pc:picChg chg="add mod">
          <ac:chgData name="Reed, Justin" userId="68ad6832-5700-4ff4-bc38-97bf55b31178" providerId="ADAL" clId="{9448A006-BA0D-4F4E-BD1D-6C2CE92C4F6D}" dt="2025-09-16T13:59:08.880" v="105" actId="14100"/>
          <ac:picMkLst>
            <pc:docMk/>
            <pc:sldMk cId="3044487925" sldId="265"/>
            <ac:picMk id="7" creationId="{50E78754-3614-C314-FEA1-C5110721EF70}"/>
          </ac:picMkLst>
        </pc:picChg>
      </pc:sldChg>
      <pc:sldChg chg="addSp delSp modSp new mod">
        <pc:chgData name="Reed, Justin" userId="68ad6832-5700-4ff4-bc38-97bf55b31178" providerId="ADAL" clId="{9448A006-BA0D-4F4E-BD1D-6C2CE92C4F6D}" dt="2025-09-16T14:00:02.403" v="112" actId="14100"/>
        <pc:sldMkLst>
          <pc:docMk/>
          <pc:sldMk cId="1184207920" sldId="266"/>
        </pc:sldMkLst>
        <pc:picChg chg="add mod">
          <ac:chgData name="Reed, Justin" userId="68ad6832-5700-4ff4-bc38-97bf55b31178" providerId="ADAL" clId="{9448A006-BA0D-4F4E-BD1D-6C2CE92C4F6D}" dt="2025-09-16T14:00:02.403" v="112" actId="14100"/>
          <ac:picMkLst>
            <pc:docMk/>
            <pc:sldMk cId="1184207920" sldId="266"/>
            <ac:picMk id="5" creationId="{3D586F39-3EF8-EBC9-EA76-3A9BD4D08778}"/>
          </ac:picMkLst>
        </pc:picChg>
      </pc:sldChg>
      <pc:sldChg chg="addSp delSp modSp new mod ord">
        <pc:chgData name="Reed, Justin" userId="68ad6832-5700-4ff4-bc38-97bf55b31178" providerId="ADAL" clId="{9448A006-BA0D-4F4E-BD1D-6C2CE92C4F6D}" dt="2025-09-16T14:04:17.455" v="122" actId="1076"/>
        <pc:sldMkLst>
          <pc:docMk/>
          <pc:sldMk cId="1715160730" sldId="267"/>
        </pc:sldMkLst>
        <pc:picChg chg="add mod">
          <ac:chgData name="Reed, Justin" userId="68ad6832-5700-4ff4-bc38-97bf55b31178" providerId="ADAL" clId="{9448A006-BA0D-4F4E-BD1D-6C2CE92C4F6D}" dt="2025-09-16T14:04:17.455" v="122" actId="1076"/>
          <ac:picMkLst>
            <pc:docMk/>
            <pc:sldMk cId="1715160730" sldId="267"/>
            <ac:picMk id="5" creationId="{31768D3E-D21B-4696-55AD-9FD68AF9ABAB}"/>
          </ac:picMkLst>
        </pc:picChg>
      </pc:sldChg>
      <pc:sldChg chg="addSp delSp modSp new mod">
        <pc:chgData name="Reed, Justin" userId="68ad6832-5700-4ff4-bc38-97bf55b31178" providerId="ADAL" clId="{9448A006-BA0D-4F4E-BD1D-6C2CE92C4F6D}" dt="2025-09-16T14:09:36.048" v="136" actId="1076"/>
        <pc:sldMkLst>
          <pc:docMk/>
          <pc:sldMk cId="2601096250" sldId="268"/>
        </pc:sldMkLst>
        <pc:picChg chg="add mod">
          <ac:chgData name="Reed, Justin" userId="68ad6832-5700-4ff4-bc38-97bf55b31178" providerId="ADAL" clId="{9448A006-BA0D-4F4E-BD1D-6C2CE92C4F6D}" dt="2025-09-16T14:09:36.048" v="136" actId="1076"/>
          <ac:picMkLst>
            <pc:docMk/>
            <pc:sldMk cId="2601096250" sldId="268"/>
            <ac:picMk id="5" creationId="{511F9938-356B-45E3-1164-DB40E53F1473}"/>
          </ac:picMkLst>
        </pc:picChg>
      </pc:sldChg>
      <pc:sldChg chg="addSp delSp modSp new mod">
        <pc:chgData name="Reed, Justin" userId="68ad6832-5700-4ff4-bc38-97bf55b31178" providerId="ADAL" clId="{9448A006-BA0D-4F4E-BD1D-6C2CE92C4F6D}" dt="2025-09-16T14:19:34.319" v="144" actId="14100"/>
        <pc:sldMkLst>
          <pc:docMk/>
          <pc:sldMk cId="1820289646" sldId="269"/>
        </pc:sldMkLst>
        <pc:picChg chg="add mod">
          <ac:chgData name="Reed, Justin" userId="68ad6832-5700-4ff4-bc38-97bf55b31178" providerId="ADAL" clId="{9448A006-BA0D-4F4E-BD1D-6C2CE92C4F6D}" dt="2025-09-16T14:19:34.319" v="144" actId="14100"/>
          <ac:picMkLst>
            <pc:docMk/>
            <pc:sldMk cId="1820289646" sldId="269"/>
            <ac:picMk id="5" creationId="{B939FC9F-91E9-6806-B008-FB2F3F8673AD}"/>
          </ac:picMkLst>
        </pc:picChg>
      </pc:sldChg>
      <pc:sldChg chg="addSp delSp modSp new mod">
        <pc:chgData name="Reed, Justin" userId="68ad6832-5700-4ff4-bc38-97bf55b31178" providerId="ADAL" clId="{9448A006-BA0D-4F4E-BD1D-6C2CE92C4F6D}" dt="2025-09-18T18:13:06.119" v="157"/>
        <pc:sldMkLst>
          <pc:docMk/>
          <pc:sldMk cId="1531424517" sldId="270"/>
        </pc:sldMkLst>
        <pc:spChg chg="del">
          <ac:chgData name="Reed, Justin" userId="68ad6832-5700-4ff4-bc38-97bf55b31178" providerId="ADAL" clId="{9448A006-BA0D-4F4E-BD1D-6C2CE92C4F6D}" dt="2025-09-18T17:58:24.517" v="150" actId="478"/>
          <ac:spMkLst>
            <pc:docMk/>
            <pc:sldMk cId="1531424517" sldId="270"/>
            <ac:spMk id="2" creationId="{0FE9C304-8C14-EB00-679C-EF2F15D49715}"/>
          </ac:spMkLst>
        </pc:spChg>
        <pc:spChg chg="del">
          <ac:chgData name="Reed, Justin" userId="68ad6832-5700-4ff4-bc38-97bf55b31178" providerId="ADAL" clId="{9448A006-BA0D-4F4E-BD1D-6C2CE92C4F6D}" dt="2025-09-18T17:58:19.284" v="147" actId="478"/>
          <ac:spMkLst>
            <pc:docMk/>
            <pc:sldMk cId="1531424517" sldId="270"/>
            <ac:spMk id="3" creationId="{C54F41AE-6D12-059B-4D9B-7804716B479B}"/>
          </ac:spMkLst>
        </pc:spChg>
        <pc:picChg chg="add del mod">
          <ac:chgData name="Reed, Justin" userId="68ad6832-5700-4ff4-bc38-97bf55b31178" providerId="ADAL" clId="{9448A006-BA0D-4F4E-BD1D-6C2CE92C4F6D}" dt="2025-09-18T18:08:06.212" v="153" actId="478"/>
          <ac:picMkLst>
            <pc:docMk/>
            <pc:sldMk cId="1531424517" sldId="270"/>
            <ac:picMk id="5" creationId="{D43FCC75-C6F6-01B9-EB5E-58F81153E957}"/>
          </ac:picMkLst>
        </pc:picChg>
        <pc:picChg chg="add mod">
          <ac:chgData name="Reed, Justin" userId="68ad6832-5700-4ff4-bc38-97bf55b31178" providerId="ADAL" clId="{9448A006-BA0D-4F4E-BD1D-6C2CE92C4F6D}" dt="2025-09-18T18:13:06.119" v="157"/>
          <ac:picMkLst>
            <pc:docMk/>
            <pc:sldMk cId="1531424517" sldId="270"/>
            <ac:picMk id="7" creationId="{476BD817-ECC4-3A48-775D-F61477422AC0}"/>
          </ac:picMkLst>
        </pc:picChg>
      </pc:sldChg>
      <pc:sldChg chg="addSp delSp modSp new mod">
        <pc:chgData name="Reed, Justin" userId="68ad6832-5700-4ff4-bc38-97bf55b31178" providerId="ADAL" clId="{9448A006-BA0D-4F4E-BD1D-6C2CE92C4F6D}" dt="2025-09-18T18:13:04.229" v="156" actId="27614"/>
        <pc:sldMkLst>
          <pc:docMk/>
          <pc:sldMk cId="2391227460" sldId="271"/>
        </pc:sldMkLst>
        <pc:spChg chg="del">
          <ac:chgData name="Reed, Justin" userId="68ad6832-5700-4ff4-bc38-97bf55b31178" providerId="ADAL" clId="{9448A006-BA0D-4F4E-BD1D-6C2CE92C4F6D}" dt="2025-09-18T17:58:22.543" v="149" actId="478"/>
          <ac:spMkLst>
            <pc:docMk/>
            <pc:sldMk cId="2391227460" sldId="271"/>
            <ac:spMk id="2" creationId="{5BCEF867-6FAF-D599-8D32-4CCE2D077690}"/>
          </ac:spMkLst>
        </pc:spChg>
        <pc:spChg chg="del">
          <ac:chgData name="Reed, Justin" userId="68ad6832-5700-4ff4-bc38-97bf55b31178" providerId="ADAL" clId="{9448A006-BA0D-4F4E-BD1D-6C2CE92C4F6D}" dt="2025-09-18T17:58:21.462" v="148" actId="478"/>
          <ac:spMkLst>
            <pc:docMk/>
            <pc:sldMk cId="2391227460" sldId="271"/>
            <ac:spMk id="3" creationId="{C9A08902-EC28-B88A-8F5C-1B9C4EBFE741}"/>
          </ac:spMkLst>
        </pc:spChg>
        <pc:picChg chg="add del mod">
          <ac:chgData name="Reed, Justin" userId="68ad6832-5700-4ff4-bc38-97bf55b31178" providerId="ADAL" clId="{9448A006-BA0D-4F4E-BD1D-6C2CE92C4F6D}" dt="2025-09-18T18:08:07.690" v="154" actId="478"/>
          <ac:picMkLst>
            <pc:docMk/>
            <pc:sldMk cId="2391227460" sldId="271"/>
            <ac:picMk id="5" creationId="{57153400-C708-98B4-CDF2-2D05DF2057DC}"/>
          </ac:picMkLst>
        </pc:picChg>
        <pc:picChg chg="add mod">
          <ac:chgData name="Reed, Justin" userId="68ad6832-5700-4ff4-bc38-97bf55b31178" providerId="ADAL" clId="{9448A006-BA0D-4F4E-BD1D-6C2CE92C4F6D}" dt="2025-09-18T18:13:04.229" v="156" actId="27614"/>
          <ac:picMkLst>
            <pc:docMk/>
            <pc:sldMk cId="2391227460" sldId="271"/>
            <ac:picMk id="7" creationId="{60E3CDA6-E6D1-CED9-7DFC-191A420E4CCE}"/>
          </ac:picMkLst>
        </pc:picChg>
      </pc:sldChg>
      <pc:sldChg chg="addSp delSp modSp new mod ord">
        <pc:chgData name="Reed, Justin" userId="68ad6832-5700-4ff4-bc38-97bf55b31178" providerId="ADAL" clId="{9448A006-BA0D-4F4E-BD1D-6C2CE92C4F6D}" dt="2025-09-18T18:16:22.387" v="166"/>
        <pc:sldMkLst>
          <pc:docMk/>
          <pc:sldMk cId="1426801109" sldId="272"/>
        </pc:sldMkLst>
        <pc:spChg chg="del">
          <ac:chgData name="Reed, Justin" userId="68ad6832-5700-4ff4-bc38-97bf55b31178" providerId="ADAL" clId="{9448A006-BA0D-4F4E-BD1D-6C2CE92C4F6D}" dt="2025-09-18T18:16:20.213" v="164" actId="478"/>
          <ac:spMkLst>
            <pc:docMk/>
            <pc:sldMk cId="1426801109" sldId="272"/>
            <ac:spMk id="2" creationId="{BE3DB0E3-D904-A240-2145-03A7DB9890F2}"/>
          </ac:spMkLst>
        </pc:spChg>
        <pc:spChg chg="del">
          <ac:chgData name="Reed, Justin" userId="68ad6832-5700-4ff4-bc38-97bf55b31178" providerId="ADAL" clId="{9448A006-BA0D-4F4E-BD1D-6C2CE92C4F6D}" dt="2025-09-18T18:16:21.100" v="165" actId="478"/>
          <ac:spMkLst>
            <pc:docMk/>
            <pc:sldMk cId="1426801109" sldId="272"/>
            <ac:spMk id="3" creationId="{5B9164DF-A69E-C78A-A54D-408BAFB09348}"/>
          </ac:spMkLst>
        </pc:spChg>
        <pc:picChg chg="add mod">
          <ac:chgData name="Reed, Justin" userId="68ad6832-5700-4ff4-bc38-97bf55b31178" providerId="ADAL" clId="{9448A006-BA0D-4F4E-BD1D-6C2CE92C4F6D}" dt="2025-09-18T18:16:22.387" v="166"/>
          <ac:picMkLst>
            <pc:docMk/>
            <pc:sldMk cId="1426801109" sldId="272"/>
            <ac:picMk id="5" creationId="{FA99D8E4-E805-5EB0-8A92-88179A326B03}"/>
          </ac:picMkLst>
        </pc:picChg>
      </pc:sldChg>
      <pc:sldChg chg="addSp delSp modSp new mod">
        <pc:chgData name="Reed, Justin" userId="68ad6832-5700-4ff4-bc38-97bf55b31178" providerId="ADAL" clId="{9448A006-BA0D-4F4E-BD1D-6C2CE92C4F6D}" dt="2025-09-18T18:16:49.460" v="174" actId="1076"/>
        <pc:sldMkLst>
          <pc:docMk/>
          <pc:sldMk cId="2831046009" sldId="273"/>
        </pc:sldMkLst>
        <pc:spChg chg="del">
          <ac:chgData name="Reed, Justin" userId="68ad6832-5700-4ff4-bc38-97bf55b31178" providerId="ADAL" clId="{9448A006-BA0D-4F4E-BD1D-6C2CE92C4F6D}" dt="2025-09-18T18:16:25.254" v="167" actId="478"/>
          <ac:spMkLst>
            <pc:docMk/>
            <pc:sldMk cId="2831046009" sldId="273"/>
            <ac:spMk id="2" creationId="{8A6BF76B-2A62-C7E2-C8F0-AABF130D88BB}"/>
          </ac:spMkLst>
        </pc:spChg>
        <pc:spChg chg="del">
          <ac:chgData name="Reed, Justin" userId="68ad6832-5700-4ff4-bc38-97bf55b31178" providerId="ADAL" clId="{9448A006-BA0D-4F4E-BD1D-6C2CE92C4F6D}" dt="2025-09-18T18:16:03.334" v="162"/>
          <ac:spMkLst>
            <pc:docMk/>
            <pc:sldMk cId="2831046009" sldId="273"/>
            <ac:spMk id="3" creationId="{D8852C59-FA7D-E26C-531E-8F3816AC8787}"/>
          </ac:spMkLst>
        </pc:spChg>
        <pc:picChg chg="add mod">
          <ac:chgData name="Reed, Justin" userId="68ad6832-5700-4ff4-bc38-97bf55b31178" providerId="ADAL" clId="{9448A006-BA0D-4F4E-BD1D-6C2CE92C4F6D}" dt="2025-09-18T18:16:49.460" v="174" actId="1076"/>
          <ac:picMkLst>
            <pc:docMk/>
            <pc:sldMk cId="2831046009" sldId="273"/>
            <ac:picMk id="5" creationId="{1F6F6747-8DC1-1A1B-99FB-BEAADBF02C5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2D2CEA-DE1F-42F3-8349-57C9DDAC638C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9D7333-14EE-4B89-A0F7-2E4DD7848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619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83C06-677D-DAA8-E76C-65A30037B8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0F7B5-E518-D2DD-73E8-28ACEB878A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57A76E-6C1A-F1EF-83BB-78F6058DA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5F07-2CA7-455C-AF29-0F31E19E2C8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AD6AD-FC10-76A3-9EC6-3C424E727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9DE5C-B69B-E6BB-8A80-CB61EBE5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94B5-86FB-4CC6-8F6F-B286D44D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140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367B7-2F75-E8D9-189D-8F1D59AE5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53265D-9303-6FF4-00A9-F4BF67926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411810-FE6E-C546-B62E-B1BE7097A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5F07-2CA7-455C-AF29-0F31E19E2C8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2E8B2-04D6-5705-640A-FFE124E6F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D3839-0D11-073E-F8D5-5401D3DDF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94B5-86FB-4CC6-8F6F-B286D44D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82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2F71E7-30B3-3323-D004-BE57EEAEFC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D28666-D59E-B14A-C17F-55F8D1C83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4AB87-0C1B-1A93-A7EA-CB2D842F7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5F07-2CA7-455C-AF29-0F31E19E2C8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36A0AC-7EBD-575F-CD24-1439B42C4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BB502-0302-88AB-BB90-BC97D869B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94B5-86FB-4CC6-8F6F-B286D44D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750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040E4-47FB-887E-E8A8-56C6D26D3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51E53D-F85C-7BB1-FCA6-D9DFCD76FA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915E5-B014-135D-E4B6-CD624E4C6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5F07-2CA7-455C-AF29-0F31E19E2C8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49FE36-220A-E7F3-8611-C154546EA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8F2ED3-88A3-2F54-09C0-9E707BA8D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94B5-86FB-4CC6-8F6F-B286D44D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76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E64A5-BB30-A265-D9FA-4DE0FC3A44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7FA64-190E-F319-2CAE-12B76DC34C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7B84B1-7AA3-BCE2-E633-5777C63FB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5F07-2CA7-455C-AF29-0F31E19E2C8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85C299-92E0-D15F-80C4-8EFA9A42E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9283E-767B-79F4-40B0-EBA43A31B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94B5-86FB-4CC6-8F6F-B286D44D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320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3437D-CC7E-5A23-1645-8E6D92FF3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18000-1F5A-90DE-9177-911FA1B6C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2AE706-164A-2E44-CC55-D652F1AB63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0DEFAC-7B4F-690F-7BAA-67482C6CB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5F07-2CA7-455C-AF29-0F31E19E2C8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E42478-FF73-7279-1173-EF781330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A5134-1FF8-66C1-1E35-AFBE74D37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94B5-86FB-4CC6-8F6F-B286D44D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595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CAC3E-F38C-7F4E-0FBF-5025D4748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3C4A6F-9CFE-504C-B1DC-5DF7BEBBE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498FF-6967-54E6-0DDB-63C231751C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C2FC4-790D-22A1-2553-A5B3CB83F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096266-58A0-5CE3-ECA1-5161D9A975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83845B-5A1E-5358-1FF6-85437F245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5F07-2CA7-455C-AF29-0F31E19E2C8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50FA60-B28D-0F5E-4A65-FDE251496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0AD58D-E99B-BF14-B4E4-A68807D286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94B5-86FB-4CC6-8F6F-B286D44D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2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86BD6-5845-7753-ACFF-0E500B9DD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C0E21F-EAD6-E50F-03A9-6BCD96345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5F07-2CA7-455C-AF29-0F31E19E2C8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C4022C-0B97-7226-F12B-C56080479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FC151-007E-2DD5-9C0F-DB871A4DB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94B5-86FB-4CC6-8F6F-B286D44D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442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3B2E23-2849-6148-D7CE-B679EE661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5F07-2CA7-455C-AF29-0F31E19E2C8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029958-5975-9CA2-B2A3-361A9B892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E4481-2439-C935-D412-6F97111A1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94B5-86FB-4CC6-8F6F-B286D44D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36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C08A1-E5AA-C275-BBEF-E849D39D1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85027-7022-37D4-C000-3CB62B951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C392D9-D96A-8D75-D5C8-40F6731C0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3F872-9F33-B9F8-6204-0B63280EB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5F07-2CA7-455C-AF29-0F31E19E2C8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B32FEC-A28F-5367-0337-6ADB31B56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28B6F-C785-5931-0533-9A7B6F92A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94B5-86FB-4CC6-8F6F-B286D44D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28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4D975-1B25-713A-2C5C-4A063D42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0A6C32-8CCE-43D0-B3A9-339E831851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EA89F-2CE4-FC25-A17C-1F83BDF0E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CA562-E72F-1948-BC7C-D39F00F8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35F07-2CA7-455C-AF29-0F31E19E2C8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54F91-EA51-B3A5-917E-CDEBE70A5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38B6C0-1B64-1667-EF49-A01FF537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6494B5-86FB-4CC6-8F6F-B286D44D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41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A451D84-2A43-92D1-9415-A3D424634B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9C7BF7-E454-8185-0920-DBD7458C1E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E6DB0-6F28-3291-1845-A6EB22D52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135F07-2CA7-455C-AF29-0F31E19E2C87}" type="datetimeFigureOut">
              <a:rPr lang="en-US" smtClean="0"/>
              <a:t>9/18/2025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4BFF6-3230-9A05-77CF-17C592512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905AD9-6FCF-3021-4278-AF5FA8B9D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6494B5-86FB-4CC6-8F6F-B286D44DEB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72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outdoor, old, white&#10;&#10;AI-generated content may be incorrect.">
            <a:extLst>
              <a:ext uri="{FF2B5EF4-FFF2-40B4-BE49-F238E27FC236}">
                <a16:creationId xmlns:a16="http://schemas.microsoft.com/office/drawing/2014/main" id="{F732FFF0-76BA-4AB4-5E2E-EF46987E8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79" y="243253"/>
            <a:ext cx="10041642" cy="6371493"/>
          </a:xfrm>
        </p:spPr>
      </p:pic>
    </p:spTree>
    <p:extLst>
      <p:ext uri="{BB962C8B-B14F-4D97-AF65-F5344CB8AC3E}">
        <p14:creationId xmlns:p14="http://schemas.microsoft.com/office/powerpoint/2010/main" val="40231544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AI-generated content may be incorrect.">
            <a:extLst>
              <a:ext uri="{FF2B5EF4-FFF2-40B4-BE49-F238E27FC236}">
                <a16:creationId xmlns:a16="http://schemas.microsoft.com/office/drawing/2014/main" id="{30A4C87F-69ED-E5B4-C5BA-16743AC5A6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550"/>
            <a:ext cx="12192000" cy="584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203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outdoor, grass&#10;&#10;AI-generated content may be incorrect.">
            <a:extLst>
              <a:ext uri="{FF2B5EF4-FFF2-40B4-BE49-F238E27FC236}">
                <a16:creationId xmlns:a16="http://schemas.microsoft.com/office/drawing/2014/main" id="{31768D3E-D21B-4696-55AD-9FD68AF9A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18" y="577850"/>
            <a:ext cx="11844363" cy="5041900"/>
          </a:xfrm>
        </p:spPr>
      </p:pic>
    </p:spTree>
    <p:extLst>
      <p:ext uri="{BB962C8B-B14F-4D97-AF65-F5344CB8AC3E}">
        <p14:creationId xmlns:p14="http://schemas.microsoft.com/office/powerpoint/2010/main" val="17151607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Diagram&#10;&#10;AI-generated content may be incorrect.">
            <a:extLst>
              <a:ext uri="{FF2B5EF4-FFF2-40B4-BE49-F238E27FC236}">
                <a16:creationId xmlns:a16="http://schemas.microsoft.com/office/drawing/2014/main" id="{23410E33-80B3-01DF-B4E4-775B05341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99" y="204112"/>
            <a:ext cx="9963151" cy="6449775"/>
          </a:xfrm>
        </p:spPr>
      </p:pic>
    </p:spTree>
    <p:extLst>
      <p:ext uri="{BB962C8B-B14F-4D97-AF65-F5344CB8AC3E}">
        <p14:creationId xmlns:p14="http://schemas.microsoft.com/office/powerpoint/2010/main" val="27277997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27F9E0CE-712E-3932-4D59-190A4418AB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83" y="2173602"/>
            <a:ext cx="11432033" cy="2855597"/>
          </a:xfrm>
        </p:spPr>
      </p:pic>
    </p:spTree>
    <p:extLst>
      <p:ext uri="{BB962C8B-B14F-4D97-AF65-F5344CB8AC3E}">
        <p14:creationId xmlns:p14="http://schemas.microsoft.com/office/powerpoint/2010/main" val="25399825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BA812E90-6163-CB96-8CED-B587B52C1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1" y="141863"/>
            <a:ext cx="8654906" cy="6678953"/>
          </a:xfrm>
        </p:spPr>
      </p:pic>
    </p:spTree>
    <p:extLst>
      <p:ext uri="{BB962C8B-B14F-4D97-AF65-F5344CB8AC3E}">
        <p14:creationId xmlns:p14="http://schemas.microsoft.com/office/powerpoint/2010/main" val="32210054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ground, outdoor, sky, dirt&#10;&#10;AI-generated content may be incorrect.">
            <a:extLst>
              <a:ext uri="{FF2B5EF4-FFF2-40B4-BE49-F238E27FC236}">
                <a16:creationId xmlns:a16="http://schemas.microsoft.com/office/drawing/2014/main" id="{A806B933-65EB-9C58-5C02-8703A85B50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7962"/>
            <a:ext cx="4851687" cy="6442075"/>
          </a:xfrm>
        </p:spPr>
      </p:pic>
      <p:pic>
        <p:nvPicPr>
          <p:cNvPr id="7" name="Picture 6" descr="A picture containing ground, outdoor, rock, stone&#10;&#10;AI-generated content may be incorrect.">
            <a:extLst>
              <a:ext uri="{FF2B5EF4-FFF2-40B4-BE49-F238E27FC236}">
                <a16:creationId xmlns:a16="http://schemas.microsoft.com/office/drawing/2014/main" id="{50E78754-3614-C314-FEA1-C5110721E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07962"/>
            <a:ext cx="4851688" cy="644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879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ABFD-1B5E-0A1A-B4F9-91B1E76BE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grass, tree, outdoor, way&#10;&#10;AI-generated content may be incorrect.">
            <a:extLst>
              <a:ext uri="{FF2B5EF4-FFF2-40B4-BE49-F238E27FC236}">
                <a16:creationId xmlns:a16="http://schemas.microsoft.com/office/drawing/2014/main" id="{3D586F39-3EF8-EBC9-EA76-3A9BD4D087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893778" cy="6127750"/>
          </a:xfrm>
        </p:spPr>
      </p:pic>
    </p:spTree>
    <p:extLst>
      <p:ext uri="{BB962C8B-B14F-4D97-AF65-F5344CB8AC3E}">
        <p14:creationId xmlns:p14="http://schemas.microsoft.com/office/powerpoint/2010/main" val="11842079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6F6747-8DC1-1A1B-99FB-BEAADBF02C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1" y="0"/>
            <a:ext cx="9146646" cy="6859985"/>
          </a:xfrm>
        </p:spPr>
      </p:pic>
    </p:spTree>
    <p:extLst>
      <p:ext uri="{BB962C8B-B14F-4D97-AF65-F5344CB8AC3E}">
        <p14:creationId xmlns:p14="http://schemas.microsoft.com/office/powerpoint/2010/main" val="28310460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99D8E4-E805-5EB0-8A92-88179A326B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01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outside&#10;&#10;AI-generated content may be incorrect.">
            <a:extLst>
              <a:ext uri="{FF2B5EF4-FFF2-40B4-BE49-F238E27FC236}">
                <a16:creationId xmlns:a16="http://schemas.microsoft.com/office/drawing/2014/main" id="{1C88ADE2-035C-0439-85BE-BE4F88BEA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97" y="365125"/>
            <a:ext cx="9279758" cy="6197600"/>
          </a:xfrm>
        </p:spPr>
      </p:pic>
    </p:spTree>
    <p:extLst>
      <p:ext uri="{BB962C8B-B14F-4D97-AF65-F5344CB8AC3E}">
        <p14:creationId xmlns:p14="http://schemas.microsoft.com/office/powerpoint/2010/main" val="669213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D9D827-1367-C304-2CDC-8C43D4854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32" y="307975"/>
            <a:ext cx="10078668" cy="6450067"/>
          </a:xfrm>
        </p:spPr>
      </p:pic>
    </p:spTree>
    <p:extLst>
      <p:ext uri="{BB962C8B-B14F-4D97-AF65-F5344CB8AC3E}">
        <p14:creationId xmlns:p14="http://schemas.microsoft.com/office/powerpoint/2010/main" val="1635419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website&#10;&#10;AI-generated content may be incorrect.">
            <a:extLst>
              <a:ext uri="{FF2B5EF4-FFF2-40B4-BE49-F238E27FC236}">
                <a16:creationId xmlns:a16="http://schemas.microsoft.com/office/drawing/2014/main" id="{511F9938-356B-45E3-1164-DB40E53F1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533" y="0"/>
            <a:ext cx="7693668" cy="6663387"/>
          </a:xfrm>
        </p:spPr>
      </p:pic>
    </p:spTree>
    <p:extLst>
      <p:ext uri="{BB962C8B-B14F-4D97-AF65-F5344CB8AC3E}">
        <p14:creationId xmlns:p14="http://schemas.microsoft.com/office/powerpoint/2010/main" val="2601096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B939FC9F-91E9-6806-B008-FB2F3F867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07" y="1981200"/>
            <a:ext cx="11150693" cy="3822477"/>
          </a:xfrm>
        </p:spPr>
      </p:pic>
    </p:spTree>
    <p:extLst>
      <p:ext uri="{BB962C8B-B14F-4D97-AF65-F5344CB8AC3E}">
        <p14:creationId xmlns:p14="http://schemas.microsoft.com/office/powerpoint/2010/main" val="1820289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6BD817-ECC4-3A48-775D-F61477422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424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iagram&#10;&#10;AI-generated content may be incorrect.">
            <a:extLst>
              <a:ext uri="{FF2B5EF4-FFF2-40B4-BE49-F238E27FC236}">
                <a16:creationId xmlns:a16="http://schemas.microsoft.com/office/drawing/2014/main" id="{60E3CDA6-E6D1-CED9-7DFC-191A420E4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6" y="0"/>
            <a:ext cx="105987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27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envelope&#10;&#10;AI-generated content may be incorrect.">
            <a:extLst>
              <a:ext uri="{FF2B5EF4-FFF2-40B4-BE49-F238E27FC236}">
                <a16:creationId xmlns:a16="http://schemas.microsoft.com/office/drawing/2014/main" id="{7B84CABF-926C-21A7-3369-1EB4F6F3A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116" y="0"/>
            <a:ext cx="7867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451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road next to a body of water&#10;&#10;AI-generated content may be incorrect.">
            <a:extLst>
              <a:ext uri="{FF2B5EF4-FFF2-40B4-BE49-F238E27FC236}">
                <a16:creationId xmlns:a16="http://schemas.microsoft.com/office/drawing/2014/main" id="{DFE9A354-6B39-30FC-0309-27A4A8605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2" y="190211"/>
            <a:ext cx="10086975" cy="6477578"/>
          </a:xfrm>
        </p:spPr>
      </p:pic>
    </p:spTree>
    <p:extLst>
      <p:ext uri="{BB962C8B-B14F-4D97-AF65-F5344CB8AC3E}">
        <p14:creationId xmlns:p14="http://schemas.microsoft.com/office/powerpoint/2010/main" val="42538776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50f8fcc4-94d8-4f07-84eb-36ed57c7c8a2}" enabled="0" method="" siteId="{50f8fcc4-94d8-4f07-84eb-36ed57c7c8a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Widescreen</PresentationFormat>
  <Paragraphs>0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Reed, Justin</dc:creator>
  <cp:lastModifiedBy>Reed, Justin</cp:lastModifiedBy>
  <cp:revision>1</cp:revision>
  <dcterms:created xsi:type="dcterms:W3CDTF">2025-09-16T13:16:26Z</dcterms:created>
  <dcterms:modified xsi:type="dcterms:W3CDTF">2025-09-18T18:16:58Z</dcterms:modified>
</cp:coreProperties>
</file>