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4"/>
  </p:sldMasterIdLst>
  <p:notesMasterIdLst>
    <p:notesMasterId r:id="rId18"/>
  </p:notesMasterIdLst>
  <p:handoutMasterIdLst>
    <p:handoutMasterId r:id="rId19"/>
  </p:handoutMasterIdLst>
  <p:sldIdLst>
    <p:sldId id="333" r:id="rId5"/>
    <p:sldId id="364" r:id="rId6"/>
    <p:sldId id="365" r:id="rId7"/>
    <p:sldId id="366" r:id="rId8"/>
    <p:sldId id="377" r:id="rId9"/>
    <p:sldId id="374" r:id="rId10"/>
    <p:sldId id="368" r:id="rId11"/>
    <p:sldId id="370" r:id="rId12"/>
    <p:sldId id="371" r:id="rId13"/>
    <p:sldId id="372" r:id="rId14"/>
    <p:sldId id="375" r:id="rId15"/>
    <p:sldId id="376" r:id="rId16"/>
    <p:sldId id="311" r:id="rId17"/>
  </p:sldIdLst>
  <p:sldSz cx="12192000" cy="6858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 Eline" initials="A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69"/>
    <a:srgbClr val="D6D2C4"/>
    <a:srgbClr val="00B5E2"/>
    <a:srgbClr val="F68D2E"/>
    <a:srgbClr val="1F2A44"/>
    <a:srgbClr val="B3E6FF"/>
    <a:srgbClr val="008FD6"/>
    <a:srgbClr val="006699"/>
    <a:srgbClr val="E7EAF1"/>
    <a:srgbClr val="FFE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1575" autoAdjust="0"/>
  </p:normalViewPr>
  <p:slideViewPr>
    <p:cSldViewPr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377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-3252"/>
    </p:cViewPr>
  </p:sorterViewPr>
  <p:notesViewPr>
    <p:cSldViewPr>
      <p:cViewPr varScale="1">
        <p:scale>
          <a:sx n="76" d="100"/>
          <a:sy n="76" d="100"/>
        </p:scale>
        <p:origin x="3330" y="114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millard\Downloads\cam-tool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[cam-tool.xlsm]Crash Analysis!Crashtype2</c:name>
    <c:fmtId val="1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Crash Type by Severity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rgbClr val="FFFF00"/>
          </a:solidFill>
          <a:ln w="0">
            <a:solidFill>
              <a:schemeClr val="bg1">
                <a:lumMod val="85000"/>
              </a:schemeClr>
            </a:solidFill>
          </a:ln>
          <a:effectLst/>
        </c:spPr>
        <c:marker>
          <c:symbol val="none"/>
        </c:marker>
      </c:pivotFmt>
      <c:pivotFmt>
        <c:idx val="6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rgbClr val="00B050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rgbClr val="FFFF00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rgbClr val="3BC22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0951170166229222"/>
          <c:y val="0.10921287182852144"/>
          <c:w val="0.71299950787401578"/>
          <c:h val="0.717623578302712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'Crash Analysis'!$Q$24:$Q$25</c:f>
              <c:strCache>
                <c:ptCount val="1"/>
                <c:pt idx="0">
                  <c:v>(5) PDO/No Injury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'Crash Analysis'!$P$26:$P$31</c:f>
              <c:strCache>
                <c:ptCount val="5"/>
                <c:pt idx="0">
                  <c:v>Fixed Object</c:v>
                </c:pt>
                <c:pt idx="1">
                  <c:v>Other Non-Collision</c:v>
                </c:pt>
                <c:pt idx="2">
                  <c:v>Other Object</c:v>
                </c:pt>
                <c:pt idx="3">
                  <c:v>Rear End</c:v>
                </c:pt>
                <c:pt idx="4">
                  <c:v>Sideswipe - Passing</c:v>
                </c:pt>
              </c:strCache>
            </c:strRef>
          </c:cat>
          <c:val>
            <c:numRef>
              <c:f>'Crash Analysis'!$Q$26:$Q$31</c:f>
              <c:numCache>
                <c:formatCode>General</c:formatCode>
                <c:ptCount val="5"/>
                <c:pt idx="0">
                  <c:v>75</c:v>
                </c:pt>
                <c:pt idx="1">
                  <c:v>14</c:v>
                </c:pt>
                <c:pt idx="2">
                  <c:v>38</c:v>
                </c:pt>
                <c:pt idx="3">
                  <c:v>341</c:v>
                </c:pt>
                <c:pt idx="4">
                  <c:v>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8C-4470-B971-CC2E510737BB}"/>
            </c:ext>
          </c:extLst>
        </c:ser>
        <c:ser>
          <c:idx val="1"/>
          <c:order val="1"/>
          <c:tx>
            <c:strRef>
              <c:f>'Crash Analysis'!$R$24:$R$25</c:f>
              <c:strCache>
                <c:ptCount val="1"/>
                <c:pt idx="0">
                  <c:v>(3) Minor Injury Suspected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'Crash Analysis'!$P$26:$P$31</c:f>
              <c:strCache>
                <c:ptCount val="5"/>
                <c:pt idx="0">
                  <c:v>Fixed Object</c:v>
                </c:pt>
                <c:pt idx="1">
                  <c:v>Other Non-Collision</c:v>
                </c:pt>
                <c:pt idx="2">
                  <c:v>Other Object</c:v>
                </c:pt>
                <c:pt idx="3">
                  <c:v>Rear End</c:v>
                </c:pt>
                <c:pt idx="4">
                  <c:v>Sideswipe - Passing</c:v>
                </c:pt>
              </c:strCache>
            </c:strRef>
          </c:cat>
          <c:val>
            <c:numRef>
              <c:f>'Crash Analysis'!$R$26:$R$31</c:f>
              <c:numCache>
                <c:formatCode>General</c:formatCode>
                <c:ptCount val="5"/>
                <c:pt idx="0">
                  <c:v>21</c:v>
                </c:pt>
                <c:pt idx="1">
                  <c:v>0</c:v>
                </c:pt>
                <c:pt idx="2">
                  <c:v>2</c:v>
                </c:pt>
                <c:pt idx="3">
                  <c:v>75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8C-4470-B971-CC2E510737BB}"/>
            </c:ext>
          </c:extLst>
        </c:ser>
        <c:ser>
          <c:idx val="2"/>
          <c:order val="2"/>
          <c:tx>
            <c:strRef>
              <c:f>'Crash Analysis'!$S$24:$S$25</c:f>
              <c:strCache>
                <c:ptCount val="1"/>
                <c:pt idx="0">
                  <c:v>(4) Injury Possible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'Crash Analysis'!$P$26:$P$31</c:f>
              <c:strCache>
                <c:ptCount val="5"/>
                <c:pt idx="0">
                  <c:v>Fixed Object</c:v>
                </c:pt>
                <c:pt idx="1">
                  <c:v>Other Non-Collision</c:v>
                </c:pt>
                <c:pt idx="2">
                  <c:v>Other Object</c:v>
                </c:pt>
                <c:pt idx="3">
                  <c:v>Rear End</c:v>
                </c:pt>
                <c:pt idx="4">
                  <c:v>Sideswipe - Passing</c:v>
                </c:pt>
              </c:strCache>
            </c:strRef>
          </c:cat>
          <c:val>
            <c:numRef>
              <c:f>'Crash Analysis'!$S$26:$S$31</c:f>
              <c:numCache>
                <c:formatCode>General</c:formatCode>
                <c:ptCount val="5"/>
                <c:pt idx="0">
                  <c:v>7</c:v>
                </c:pt>
                <c:pt idx="1">
                  <c:v>0</c:v>
                </c:pt>
                <c:pt idx="2">
                  <c:v>0</c:v>
                </c:pt>
                <c:pt idx="3">
                  <c:v>72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8C-4470-B971-CC2E510737BB}"/>
            </c:ext>
          </c:extLst>
        </c:ser>
        <c:ser>
          <c:idx val="3"/>
          <c:order val="3"/>
          <c:tx>
            <c:strRef>
              <c:f>'Crash Analysis'!$T$24:$T$25</c:f>
              <c:strCache>
                <c:ptCount val="1"/>
                <c:pt idx="0">
                  <c:v>(1) Fatal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'Crash Analysis'!$P$26:$P$31</c:f>
              <c:strCache>
                <c:ptCount val="5"/>
                <c:pt idx="0">
                  <c:v>Fixed Object</c:v>
                </c:pt>
                <c:pt idx="1">
                  <c:v>Other Non-Collision</c:v>
                </c:pt>
                <c:pt idx="2">
                  <c:v>Other Object</c:v>
                </c:pt>
                <c:pt idx="3">
                  <c:v>Rear End</c:v>
                </c:pt>
                <c:pt idx="4">
                  <c:v>Sideswipe - Passing</c:v>
                </c:pt>
              </c:strCache>
            </c:strRef>
          </c:cat>
          <c:val>
            <c:numRef>
              <c:f>'Crash Analysis'!$T$26:$T$31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8C-4470-B971-CC2E510737BB}"/>
            </c:ext>
          </c:extLst>
        </c:ser>
        <c:ser>
          <c:idx val="4"/>
          <c:order val="4"/>
          <c:tx>
            <c:strRef>
              <c:f>'Crash Analysis'!$U$24:$U$25</c:f>
              <c:strCache>
                <c:ptCount val="1"/>
                <c:pt idx="0">
                  <c:v>(2) Serious Injury Suspected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'Crash Analysis'!$P$26:$P$31</c:f>
              <c:strCache>
                <c:ptCount val="5"/>
                <c:pt idx="0">
                  <c:v>Fixed Object</c:v>
                </c:pt>
                <c:pt idx="1">
                  <c:v>Other Non-Collision</c:v>
                </c:pt>
                <c:pt idx="2">
                  <c:v>Other Object</c:v>
                </c:pt>
                <c:pt idx="3">
                  <c:v>Rear End</c:v>
                </c:pt>
                <c:pt idx="4">
                  <c:v>Sideswipe - Passing</c:v>
                </c:pt>
              </c:strCache>
            </c:strRef>
          </c:cat>
          <c:val>
            <c:numRef>
              <c:f>'Crash Analysis'!$U$26:$U$31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8C-4470-B971-CC2E51073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4072200"/>
        <c:axId val="331647728"/>
      </c:barChart>
      <c:catAx>
        <c:axId val="284072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647728"/>
        <c:crosses val="autoZero"/>
        <c:auto val="1"/>
        <c:lblAlgn val="ctr"/>
        <c:lblOffset val="100"/>
        <c:noMultiLvlLbl val="0"/>
      </c:catAx>
      <c:valAx>
        <c:axId val="331647728"/>
        <c:scaling>
          <c:orientation val="minMax"/>
          <c:max val="3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Crash Frequency</a:t>
                </a:r>
              </a:p>
            </c:rich>
          </c:tx>
          <c:layout>
            <c:manualLayout>
              <c:xMode val="edge"/>
              <c:yMode val="edge"/>
              <c:x val="0.44886570428696415"/>
              <c:y val="0.921944444444444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072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767507322454259"/>
          <c:y val="0.49023477140535487"/>
          <c:w val="0.36915725208262012"/>
          <c:h val="0.315400862441754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8575" cap="flat" cmpd="sng" algn="ctr">
      <a:solidFill>
        <a:schemeClr val="accent4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4B7D4-1A8C-4595-A011-A08BA14E079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115244-10B8-4343-9ED2-FFA48CC990C7}">
      <dgm:prSet phldrT="[Text]" custT="1"/>
      <dgm:spPr/>
      <dgm:t>
        <a:bodyPr/>
        <a:lstStyle/>
        <a:p>
          <a:r>
            <a:rPr lang="en-US" sz="3600" dirty="0"/>
            <a:t>IR-75</a:t>
          </a:r>
        </a:p>
      </dgm:t>
    </dgm:pt>
    <dgm:pt modelId="{967A9759-F958-4A26-A2AB-DB93401504C0}" type="parTrans" cxnId="{5CD4D225-49C8-4630-BCAD-8543E4FFE0DE}">
      <dgm:prSet/>
      <dgm:spPr/>
      <dgm:t>
        <a:bodyPr/>
        <a:lstStyle/>
        <a:p>
          <a:endParaRPr lang="en-US"/>
        </a:p>
      </dgm:t>
    </dgm:pt>
    <dgm:pt modelId="{E4691FF8-CC36-48A0-A156-E5DB86431DB4}" type="sibTrans" cxnId="{5CD4D225-49C8-4630-BCAD-8543E4FFE0DE}">
      <dgm:prSet/>
      <dgm:spPr/>
      <dgm:t>
        <a:bodyPr/>
        <a:lstStyle/>
        <a:p>
          <a:endParaRPr lang="en-US"/>
        </a:p>
      </dgm:t>
    </dgm:pt>
    <dgm:pt modelId="{0E79BDA4-639D-42E2-93A8-0E285332033B}">
      <dgm:prSet phldrT="[Text]"/>
      <dgm:spPr/>
      <dgm:t>
        <a:bodyPr/>
        <a:lstStyle/>
        <a:p>
          <a:r>
            <a:rPr lang="en-US" dirty="0"/>
            <a:t>81</a:t>
          </a:r>
        </a:p>
      </dgm:t>
    </dgm:pt>
    <dgm:pt modelId="{84F23F20-D987-4E82-A0F5-64456BF437CF}" type="parTrans" cxnId="{585F853C-A3BA-4F15-88C2-D3C3D9AE6B40}">
      <dgm:prSet/>
      <dgm:spPr/>
      <dgm:t>
        <a:bodyPr/>
        <a:lstStyle/>
        <a:p>
          <a:endParaRPr lang="en-US"/>
        </a:p>
      </dgm:t>
    </dgm:pt>
    <dgm:pt modelId="{52C0C936-ECF0-49FF-AD88-F3160C7F77FD}" type="sibTrans" cxnId="{585F853C-A3BA-4F15-88C2-D3C3D9AE6B40}">
      <dgm:prSet/>
      <dgm:spPr/>
      <dgm:t>
        <a:bodyPr/>
        <a:lstStyle/>
        <a:p>
          <a:endParaRPr lang="en-US"/>
        </a:p>
      </dgm:t>
    </dgm:pt>
    <dgm:pt modelId="{34484DC3-7EC4-49BA-BDC4-C94B85B06938}">
      <dgm:prSet phldrT="[Text]"/>
      <dgm:spPr/>
      <dgm:t>
        <a:bodyPr/>
        <a:lstStyle/>
        <a:p>
          <a:endParaRPr lang="en-US"/>
        </a:p>
      </dgm:t>
    </dgm:pt>
    <dgm:pt modelId="{08975CDF-CE38-4F09-BF3B-2DE4F2C05A19}" type="parTrans" cxnId="{599824A1-897A-4A9B-853E-EF7FA295217F}">
      <dgm:prSet/>
      <dgm:spPr/>
      <dgm:t>
        <a:bodyPr/>
        <a:lstStyle/>
        <a:p>
          <a:endParaRPr lang="en-US"/>
        </a:p>
      </dgm:t>
    </dgm:pt>
    <dgm:pt modelId="{600DDDC3-ADDA-4137-92D8-8E4A224787E2}" type="sibTrans" cxnId="{599824A1-897A-4A9B-853E-EF7FA295217F}">
      <dgm:prSet/>
      <dgm:spPr/>
      <dgm:t>
        <a:bodyPr/>
        <a:lstStyle/>
        <a:p>
          <a:endParaRPr lang="en-US"/>
        </a:p>
      </dgm:t>
    </dgm:pt>
    <dgm:pt modelId="{50D56FF0-55A5-49C5-8379-6A027EA992EB}">
      <dgm:prSet phldrT="[Text]"/>
      <dgm:spPr/>
      <dgm:t>
        <a:bodyPr/>
        <a:lstStyle/>
        <a:p>
          <a:r>
            <a:rPr lang="en-US" dirty="0"/>
            <a:t>108</a:t>
          </a:r>
        </a:p>
      </dgm:t>
    </dgm:pt>
    <dgm:pt modelId="{84D753A9-C10B-4C47-A0B9-4FD8D0CEC05C}" type="parTrans" cxnId="{484B4AD9-A001-488D-9455-49CA540BE7F8}">
      <dgm:prSet/>
      <dgm:spPr/>
      <dgm:t>
        <a:bodyPr/>
        <a:lstStyle/>
        <a:p>
          <a:endParaRPr lang="en-US"/>
        </a:p>
      </dgm:t>
    </dgm:pt>
    <dgm:pt modelId="{7FE24D00-05C5-4DCC-81E1-62A129C0B35E}" type="sibTrans" cxnId="{484B4AD9-A001-488D-9455-49CA540BE7F8}">
      <dgm:prSet/>
      <dgm:spPr/>
      <dgm:t>
        <a:bodyPr/>
        <a:lstStyle/>
        <a:p>
          <a:endParaRPr lang="en-US"/>
        </a:p>
      </dgm:t>
    </dgm:pt>
    <dgm:pt modelId="{2DA0013A-D13C-41F5-8E28-C698ACA264EE}">
      <dgm:prSet phldrT="[Text]"/>
      <dgm:spPr/>
      <dgm:t>
        <a:bodyPr/>
        <a:lstStyle/>
        <a:p>
          <a:r>
            <a:rPr lang="en-US" dirty="0"/>
            <a:t>137</a:t>
          </a:r>
        </a:p>
      </dgm:t>
    </dgm:pt>
    <dgm:pt modelId="{EA80ED20-6DC6-4B49-8C8F-ADAA3ED0D048}" type="parTrans" cxnId="{02CD5F59-AB79-49BE-9602-BAD39C6A9CE5}">
      <dgm:prSet/>
      <dgm:spPr/>
      <dgm:t>
        <a:bodyPr/>
        <a:lstStyle/>
        <a:p>
          <a:endParaRPr lang="en-US"/>
        </a:p>
      </dgm:t>
    </dgm:pt>
    <dgm:pt modelId="{D7E4C8E5-999C-44C9-BDDB-667FFA18B507}" type="sibTrans" cxnId="{02CD5F59-AB79-49BE-9602-BAD39C6A9CE5}">
      <dgm:prSet/>
      <dgm:spPr/>
      <dgm:t>
        <a:bodyPr/>
        <a:lstStyle/>
        <a:p>
          <a:endParaRPr lang="en-US"/>
        </a:p>
      </dgm:t>
    </dgm:pt>
    <dgm:pt modelId="{07A8D0A4-58D0-4E8A-B762-7BD5AD7EA074}">
      <dgm:prSet phldrT="[Text]"/>
      <dgm:spPr/>
      <dgm:t>
        <a:bodyPr/>
        <a:lstStyle/>
        <a:p>
          <a:r>
            <a:rPr lang="en-US" dirty="0"/>
            <a:t>146</a:t>
          </a:r>
        </a:p>
      </dgm:t>
    </dgm:pt>
    <dgm:pt modelId="{62DD1BA4-BA85-40BB-A16E-B0325C3015F2}" type="parTrans" cxnId="{4CA6A4A8-3599-42CA-BBEA-B62436FACDBD}">
      <dgm:prSet/>
      <dgm:spPr/>
      <dgm:t>
        <a:bodyPr/>
        <a:lstStyle/>
        <a:p>
          <a:endParaRPr lang="en-US"/>
        </a:p>
      </dgm:t>
    </dgm:pt>
    <dgm:pt modelId="{E6A7A887-B425-4B7B-A48E-2836E0B3147F}" type="sibTrans" cxnId="{4CA6A4A8-3599-42CA-BBEA-B62436FACDBD}">
      <dgm:prSet/>
      <dgm:spPr/>
      <dgm:t>
        <a:bodyPr/>
        <a:lstStyle/>
        <a:p>
          <a:endParaRPr lang="en-US"/>
        </a:p>
      </dgm:t>
    </dgm:pt>
    <dgm:pt modelId="{52A3C3DA-68AA-4645-BD1E-1E970E0E4CEF}">
      <dgm:prSet phldrT="[Text]"/>
      <dgm:spPr/>
      <dgm:t>
        <a:bodyPr/>
        <a:lstStyle/>
        <a:p>
          <a:r>
            <a:rPr lang="en-US" dirty="0"/>
            <a:t>160</a:t>
          </a:r>
        </a:p>
      </dgm:t>
    </dgm:pt>
    <dgm:pt modelId="{DB627E2B-0A03-4D46-8E16-F4A5CA9AE03D}" type="parTrans" cxnId="{7666B562-DF21-4185-B679-BA318FBCCD3E}">
      <dgm:prSet/>
      <dgm:spPr/>
      <dgm:t>
        <a:bodyPr/>
        <a:lstStyle/>
        <a:p>
          <a:endParaRPr lang="en-US"/>
        </a:p>
      </dgm:t>
    </dgm:pt>
    <dgm:pt modelId="{121D7B48-008B-4114-94E6-758A7177F64C}" type="sibTrans" cxnId="{7666B562-DF21-4185-B679-BA318FBCCD3E}">
      <dgm:prSet/>
      <dgm:spPr/>
      <dgm:t>
        <a:bodyPr/>
        <a:lstStyle/>
        <a:p>
          <a:endParaRPr lang="en-US"/>
        </a:p>
      </dgm:t>
    </dgm:pt>
    <dgm:pt modelId="{D0DD9E75-18ED-4BFE-8BBD-E7BCF73E4776}">
      <dgm:prSet phldrT="[Text]"/>
      <dgm:spPr/>
      <dgm:t>
        <a:bodyPr/>
        <a:lstStyle/>
        <a:p>
          <a:r>
            <a:rPr lang="en-US" dirty="0"/>
            <a:t>182</a:t>
          </a:r>
        </a:p>
      </dgm:t>
    </dgm:pt>
    <dgm:pt modelId="{B267EADF-4D3E-45C0-9198-83B9A639C29E}" type="parTrans" cxnId="{EDD12C6D-684A-438A-9FBC-3873FB02BCBC}">
      <dgm:prSet/>
      <dgm:spPr/>
      <dgm:t>
        <a:bodyPr/>
        <a:lstStyle/>
        <a:p>
          <a:endParaRPr lang="en-US"/>
        </a:p>
      </dgm:t>
    </dgm:pt>
    <dgm:pt modelId="{1B1645E8-1FC2-48AF-9708-A2BAFE15194F}" type="sibTrans" cxnId="{EDD12C6D-684A-438A-9FBC-3873FB02BCBC}">
      <dgm:prSet/>
      <dgm:spPr/>
      <dgm:t>
        <a:bodyPr/>
        <a:lstStyle/>
        <a:p>
          <a:endParaRPr lang="en-US"/>
        </a:p>
      </dgm:t>
    </dgm:pt>
    <dgm:pt modelId="{8A1D2D4A-927E-412D-BF7A-D6655A58D2E9}">
      <dgm:prSet phldrT="[Text]"/>
      <dgm:spPr/>
      <dgm:t>
        <a:bodyPr/>
        <a:lstStyle/>
        <a:p>
          <a:r>
            <a:rPr lang="en-US" dirty="0"/>
            <a:t>194</a:t>
          </a:r>
        </a:p>
      </dgm:t>
    </dgm:pt>
    <dgm:pt modelId="{9FD40467-C39F-43D4-8DBF-893554C561F6}" type="parTrans" cxnId="{CB2FD4D8-D963-48DE-8286-5580D9EA40FE}">
      <dgm:prSet/>
      <dgm:spPr/>
      <dgm:t>
        <a:bodyPr/>
        <a:lstStyle/>
        <a:p>
          <a:endParaRPr lang="en-US"/>
        </a:p>
      </dgm:t>
    </dgm:pt>
    <dgm:pt modelId="{A39931F3-92E5-4BC3-850F-2B9CCAC55493}" type="sibTrans" cxnId="{CB2FD4D8-D963-48DE-8286-5580D9EA40FE}">
      <dgm:prSet/>
      <dgm:spPr/>
      <dgm:t>
        <a:bodyPr/>
        <a:lstStyle/>
        <a:p>
          <a:endParaRPr lang="en-US"/>
        </a:p>
      </dgm:t>
    </dgm:pt>
    <dgm:pt modelId="{127EABB8-3D09-4087-9199-B90134CA1640}">
      <dgm:prSet phldrT="[Text]"/>
      <dgm:spPr/>
      <dgm:t>
        <a:bodyPr/>
        <a:lstStyle/>
        <a:p>
          <a:r>
            <a:rPr lang="en-US" dirty="0"/>
            <a:t>222</a:t>
          </a:r>
        </a:p>
      </dgm:t>
    </dgm:pt>
    <dgm:pt modelId="{698BBF92-1111-440F-9080-96E586D9C00A}" type="parTrans" cxnId="{9A6C3A0E-1FDC-4DB4-A2C6-EF8665DFA081}">
      <dgm:prSet/>
      <dgm:spPr/>
      <dgm:t>
        <a:bodyPr/>
        <a:lstStyle/>
        <a:p>
          <a:endParaRPr lang="en-US"/>
        </a:p>
      </dgm:t>
    </dgm:pt>
    <dgm:pt modelId="{EACB0B58-F82A-4561-BC6E-BFF371194A8F}" type="sibTrans" cxnId="{9A6C3A0E-1FDC-4DB4-A2C6-EF8665DFA081}">
      <dgm:prSet/>
      <dgm:spPr/>
      <dgm:t>
        <a:bodyPr/>
        <a:lstStyle/>
        <a:p>
          <a:endParaRPr lang="en-US"/>
        </a:p>
      </dgm:t>
    </dgm:pt>
    <dgm:pt modelId="{0AD7A836-D5F6-4F3D-88B3-CE8636FFF530}">
      <dgm:prSet phldrT="[Text]"/>
      <dgm:spPr/>
      <dgm:t>
        <a:bodyPr/>
        <a:lstStyle/>
        <a:p>
          <a:r>
            <a:rPr lang="en-US" dirty="0"/>
            <a:t>237</a:t>
          </a:r>
        </a:p>
      </dgm:t>
    </dgm:pt>
    <dgm:pt modelId="{349D6722-B136-48C9-BD02-D87C6C26ECE6}" type="parTrans" cxnId="{93B3B639-3098-4165-B6EA-D48621221A69}">
      <dgm:prSet/>
      <dgm:spPr/>
      <dgm:t>
        <a:bodyPr/>
        <a:lstStyle/>
        <a:p>
          <a:endParaRPr lang="en-US"/>
        </a:p>
      </dgm:t>
    </dgm:pt>
    <dgm:pt modelId="{0184F09E-8834-413B-9AA3-E99EE0354E8F}" type="sibTrans" cxnId="{93B3B639-3098-4165-B6EA-D48621221A69}">
      <dgm:prSet/>
      <dgm:spPr/>
      <dgm:t>
        <a:bodyPr/>
        <a:lstStyle/>
        <a:p>
          <a:endParaRPr lang="en-US"/>
        </a:p>
      </dgm:t>
    </dgm:pt>
    <dgm:pt modelId="{F3DDF77A-6D7F-4980-8D93-B6CC839F4990}">
      <dgm:prSet phldrT="[Text]"/>
      <dgm:spPr/>
      <dgm:t>
        <a:bodyPr/>
        <a:lstStyle/>
        <a:p>
          <a:r>
            <a:rPr lang="en-US" dirty="0"/>
            <a:t>311</a:t>
          </a:r>
        </a:p>
      </dgm:t>
    </dgm:pt>
    <dgm:pt modelId="{F88D5933-120F-4B2D-9034-58DAAC246DAB}" type="parTrans" cxnId="{F0A48668-F425-4E85-9B67-1137970EB474}">
      <dgm:prSet/>
      <dgm:spPr/>
      <dgm:t>
        <a:bodyPr/>
        <a:lstStyle/>
        <a:p>
          <a:endParaRPr lang="en-US"/>
        </a:p>
      </dgm:t>
    </dgm:pt>
    <dgm:pt modelId="{1C0D6B53-14A0-42DD-AA0F-177E3D8D2EF7}" type="sibTrans" cxnId="{F0A48668-F425-4E85-9B67-1137970EB474}">
      <dgm:prSet/>
      <dgm:spPr/>
      <dgm:t>
        <a:bodyPr/>
        <a:lstStyle/>
        <a:p>
          <a:endParaRPr lang="en-US"/>
        </a:p>
      </dgm:t>
    </dgm:pt>
    <dgm:pt modelId="{E50C909D-5ED2-4C83-8AB3-D331460A90E5}">
      <dgm:prSet phldrT="[Text]"/>
      <dgm:spPr/>
      <dgm:t>
        <a:bodyPr/>
        <a:lstStyle/>
        <a:p>
          <a:r>
            <a:rPr lang="en-US" dirty="0"/>
            <a:t>319</a:t>
          </a:r>
        </a:p>
      </dgm:t>
    </dgm:pt>
    <dgm:pt modelId="{A9F652D9-E1CF-4267-A5D6-DC2040E23565}" type="parTrans" cxnId="{6F7A9C60-1342-4DC6-A815-FFAAC6569BB5}">
      <dgm:prSet/>
      <dgm:spPr/>
      <dgm:t>
        <a:bodyPr/>
        <a:lstStyle/>
        <a:p>
          <a:endParaRPr lang="en-US"/>
        </a:p>
      </dgm:t>
    </dgm:pt>
    <dgm:pt modelId="{C4089F88-E60D-40D1-AFD3-79F49DC2054C}" type="sibTrans" cxnId="{6F7A9C60-1342-4DC6-A815-FFAAC6569BB5}">
      <dgm:prSet/>
      <dgm:spPr/>
      <dgm:t>
        <a:bodyPr/>
        <a:lstStyle/>
        <a:p>
          <a:endParaRPr lang="en-US"/>
        </a:p>
      </dgm:t>
    </dgm:pt>
    <dgm:pt modelId="{E0F071A3-63DE-441E-832C-AA0777D70144}">
      <dgm:prSet phldrT="[Text]"/>
      <dgm:spPr/>
      <dgm:t>
        <a:bodyPr/>
        <a:lstStyle/>
        <a:p>
          <a:r>
            <a:rPr lang="en-US" dirty="0"/>
            <a:t>321</a:t>
          </a:r>
        </a:p>
      </dgm:t>
    </dgm:pt>
    <dgm:pt modelId="{2F7C6A45-4F01-4CA1-BF40-72E74C949B88}" type="parTrans" cxnId="{04237E50-10B8-438C-B2CB-9A21B1932840}">
      <dgm:prSet/>
      <dgm:spPr/>
      <dgm:t>
        <a:bodyPr/>
        <a:lstStyle/>
        <a:p>
          <a:endParaRPr lang="en-US"/>
        </a:p>
      </dgm:t>
    </dgm:pt>
    <dgm:pt modelId="{F7C8AEF0-8309-4E84-8145-043AFF5191F6}" type="sibTrans" cxnId="{04237E50-10B8-438C-B2CB-9A21B1932840}">
      <dgm:prSet/>
      <dgm:spPr/>
      <dgm:t>
        <a:bodyPr/>
        <a:lstStyle/>
        <a:p>
          <a:endParaRPr lang="en-US"/>
        </a:p>
      </dgm:t>
    </dgm:pt>
    <dgm:pt modelId="{3E3C10C3-C823-4BB2-A9B9-59F7AA98C893}">
      <dgm:prSet phldrT="[Text]"/>
      <dgm:spPr/>
      <dgm:t>
        <a:bodyPr/>
        <a:lstStyle/>
        <a:p>
          <a:r>
            <a:rPr lang="en-US" dirty="0"/>
            <a:t>322</a:t>
          </a:r>
        </a:p>
      </dgm:t>
    </dgm:pt>
    <dgm:pt modelId="{2FB706C1-43A2-4318-A5BA-134B9C137BCF}" type="parTrans" cxnId="{A540EEFF-9243-4D8C-A728-DA66989CAD68}">
      <dgm:prSet/>
      <dgm:spPr/>
      <dgm:t>
        <a:bodyPr/>
        <a:lstStyle/>
        <a:p>
          <a:endParaRPr lang="en-US"/>
        </a:p>
      </dgm:t>
    </dgm:pt>
    <dgm:pt modelId="{9010AB47-A502-4875-9A77-CF39803412BA}" type="sibTrans" cxnId="{A540EEFF-9243-4D8C-A728-DA66989CAD68}">
      <dgm:prSet/>
      <dgm:spPr/>
      <dgm:t>
        <a:bodyPr/>
        <a:lstStyle/>
        <a:p>
          <a:endParaRPr lang="en-US"/>
        </a:p>
      </dgm:t>
    </dgm:pt>
    <dgm:pt modelId="{000A6D1B-D961-4D53-8857-00D7A4BAB793}">
      <dgm:prSet phldrT="[Text]"/>
      <dgm:spPr/>
      <dgm:t>
        <a:bodyPr/>
        <a:lstStyle/>
        <a:p>
          <a:r>
            <a:rPr lang="en-US" dirty="0"/>
            <a:t>374</a:t>
          </a:r>
        </a:p>
      </dgm:t>
    </dgm:pt>
    <dgm:pt modelId="{FED246DA-494E-4203-9A54-ADCBB6F6E81E}" type="parTrans" cxnId="{8CEDFFC6-48AC-4302-B9A3-0A75EC25974E}">
      <dgm:prSet/>
      <dgm:spPr/>
      <dgm:t>
        <a:bodyPr/>
        <a:lstStyle/>
        <a:p>
          <a:endParaRPr lang="en-US"/>
        </a:p>
      </dgm:t>
    </dgm:pt>
    <dgm:pt modelId="{528C1D0D-0E93-40B5-8A86-982FD3CF667C}" type="sibTrans" cxnId="{8CEDFFC6-48AC-4302-B9A3-0A75EC25974E}">
      <dgm:prSet/>
      <dgm:spPr/>
      <dgm:t>
        <a:bodyPr/>
        <a:lstStyle/>
        <a:p>
          <a:endParaRPr lang="en-US"/>
        </a:p>
      </dgm:t>
    </dgm:pt>
    <dgm:pt modelId="{94ACDD36-9DEA-4DB9-BC54-7245156808B2}">
      <dgm:prSet phldrT="[Text]"/>
      <dgm:spPr/>
      <dgm:t>
        <a:bodyPr/>
        <a:lstStyle/>
        <a:p>
          <a:r>
            <a:rPr lang="en-US" dirty="0"/>
            <a:t>499</a:t>
          </a:r>
        </a:p>
      </dgm:t>
    </dgm:pt>
    <dgm:pt modelId="{8D35D52E-5198-4EE3-A9B7-17A780AD2CF4}" type="parTrans" cxnId="{738376F8-7C9C-4459-9019-67ABCD098BC1}">
      <dgm:prSet/>
      <dgm:spPr/>
      <dgm:t>
        <a:bodyPr/>
        <a:lstStyle/>
        <a:p>
          <a:endParaRPr lang="en-US"/>
        </a:p>
      </dgm:t>
    </dgm:pt>
    <dgm:pt modelId="{BB8D5A10-67D9-4012-9DF7-D01E3F7AD04C}" type="sibTrans" cxnId="{738376F8-7C9C-4459-9019-67ABCD098BC1}">
      <dgm:prSet/>
      <dgm:spPr/>
      <dgm:t>
        <a:bodyPr/>
        <a:lstStyle/>
        <a:p>
          <a:endParaRPr lang="en-US"/>
        </a:p>
      </dgm:t>
    </dgm:pt>
    <dgm:pt modelId="{BD8161CC-0991-47AB-918E-2F88084FE1DD}" type="pres">
      <dgm:prSet presAssocID="{31D4B7D4-1A8C-4595-A011-A08BA14E079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626F23-2E85-40F2-A6C4-E57F08D65B29}" type="pres">
      <dgm:prSet presAssocID="{14115244-10B8-4343-9ED2-FFA48CC990C7}" presName="centerShape" presStyleLbl="node0" presStyleIdx="0" presStyleCnt="1" custScaleX="320114" custScaleY="308754"/>
      <dgm:spPr/>
    </dgm:pt>
    <dgm:pt modelId="{E8F8E548-E055-4F5B-8783-7D33C4421FA0}" type="pres">
      <dgm:prSet presAssocID="{0E79BDA4-639D-42E2-93A8-0E285332033B}" presName="node" presStyleLbl="node1" presStyleIdx="0" presStyleCnt="15">
        <dgm:presLayoutVars>
          <dgm:bulletEnabled val="1"/>
        </dgm:presLayoutVars>
      </dgm:prSet>
      <dgm:spPr/>
    </dgm:pt>
    <dgm:pt modelId="{A02AC13E-B737-4EB7-B9C6-E5805FDFC18C}" type="pres">
      <dgm:prSet presAssocID="{0E79BDA4-639D-42E2-93A8-0E285332033B}" presName="dummy" presStyleCnt="0"/>
      <dgm:spPr/>
    </dgm:pt>
    <dgm:pt modelId="{695240EB-10CC-4B36-A75C-216AF92FE5A7}" type="pres">
      <dgm:prSet presAssocID="{52C0C936-ECF0-49FF-AD88-F3160C7F77FD}" presName="sibTrans" presStyleLbl="sibTrans2D1" presStyleIdx="0" presStyleCnt="15"/>
      <dgm:spPr/>
    </dgm:pt>
    <dgm:pt modelId="{0B94C859-3DDF-4884-90F0-57D6FEA9BE05}" type="pres">
      <dgm:prSet presAssocID="{50D56FF0-55A5-49C5-8379-6A027EA992EB}" presName="node" presStyleLbl="node1" presStyleIdx="1" presStyleCnt="15">
        <dgm:presLayoutVars>
          <dgm:bulletEnabled val="1"/>
        </dgm:presLayoutVars>
      </dgm:prSet>
      <dgm:spPr/>
    </dgm:pt>
    <dgm:pt modelId="{F7BB3D67-6C91-4CFB-AB13-25394FE0C6B6}" type="pres">
      <dgm:prSet presAssocID="{50D56FF0-55A5-49C5-8379-6A027EA992EB}" presName="dummy" presStyleCnt="0"/>
      <dgm:spPr/>
    </dgm:pt>
    <dgm:pt modelId="{52800D8D-FC65-4A65-84AB-802DB8598BBC}" type="pres">
      <dgm:prSet presAssocID="{7FE24D00-05C5-4DCC-81E1-62A129C0B35E}" presName="sibTrans" presStyleLbl="sibTrans2D1" presStyleIdx="1" presStyleCnt="15"/>
      <dgm:spPr/>
    </dgm:pt>
    <dgm:pt modelId="{AA761EA0-90E9-402D-AC0C-E21FE646B19E}" type="pres">
      <dgm:prSet presAssocID="{2DA0013A-D13C-41F5-8E28-C698ACA264EE}" presName="node" presStyleLbl="node1" presStyleIdx="2" presStyleCnt="15">
        <dgm:presLayoutVars>
          <dgm:bulletEnabled val="1"/>
        </dgm:presLayoutVars>
      </dgm:prSet>
      <dgm:spPr/>
    </dgm:pt>
    <dgm:pt modelId="{4FF1F656-B7C6-48CD-8D74-023EA3288868}" type="pres">
      <dgm:prSet presAssocID="{2DA0013A-D13C-41F5-8E28-C698ACA264EE}" presName="dummy" presStyleCnt="0"/>
      <dgm:spPr/>
    </dgm:pt>
    <dgm:pt modelId="{835ECE15-FF5F-4A39-9568-0B4DB12CB66F}" type="pres">
      <dgm:prSet presAssocID="{D7E4C8E5-999C-44C9-BDDB-667FFA18B507}" presName="sibTrans" presStyleLbl="sibTrans2D1" presStyleIdx="2" presStyleCnt="15"/>
      <dgm:spPr/>
    </dgm:pt>
    <dgm:pt modelId="{950DAB44-1043-4349-B648-0D0B10A5B2AA}" type="pres">
      <dgm:prSet presAssocID="{07A8D0A4-58D0-4E8A-B762-7BD5AD7EA074}" presName="node" presStyleLbl="node1" presStyleIdx="3" presStyleCnt="15">
        <dgm:presLayoutVars>
          <dgm:bulletEnabled val="1"/>
        </dgm:presLayoutVars>
      </dgm:prSet>
      <dgm:spPr/>
    </dgm:pt>
    <dgm:pt modelId="{6AB72883-0C7D-4691-B5CD-E1C7704494EB}" type="pres">
      <dgm:prSet presAssocID="{07A8D0A4-58D0-4E8A-B762-7BD5AD7EA074}" presName="dummy" presStyleCnt="0"/>
      <dgm:spPr/>
    </dgm:pt>
    <dgm:pt modelId="{6968FFA7-4519-4FA1-8E3F-AAEBF6B5C3C3}" type="pres">
      <dgm:prSet presAssocID="{E6A7A887-B425-4B7B-A48E-2836E0B3147F}" presName="sibTrans" presStyleLbl="sibTrans2D1" presStyleIdx="3" presStyleCnt="15"/>
      <dgm:spPr/>
    </dgm:pt>
    <dgm:pt modelId="{93A8671E-71B3-45A6-81D8-3FC3CB88A42B}" type="pres">
      <dgm:prSet presAssocID="{52A3C3DA-68AA-4645-BD1E-1E970E0E4CEF}" presName="node" presStyleLbl="node1" presStyleIdx="4" presStyleCnt="15">
        <dgm:presLayoutVars>
          <dgm:bulletEnabled val="1"/>
        </dgm:presLayoutVars>
      </dgm:prSet>
      <dgm:spPr/>
    </dgm:pt>
    <dgm:pt modelId="{0B56ECCB-DF91-458D-A5F8-7CFF5435D653}" type="pres">
      <dgm:prSet presAssocID="{52A3C3DA-68AA-4645-BD1E-1E970E0E4CEF}" presName="dummy" presStyleCnt="0"/>
      <dgm:spPr/>
    </dgm:pt>
    <dgm:pt modelId="{9C9291A5-F309-477A-97F4-2F4BFB319FAB}" type="pres">
      <dgm:prSet presAssocID="{121D7B48-008B-4114-94E6-758A7177F64C}" presName="sibTrans" presStyleLbl="sibTrans2D1" presStyleIdx="4" presStyleCnt="15"/>
      <dgm:spPr/>
    </dgm:pt>
    <dgm:pt modelId="{81EE7FF5-5131-4835-AF93-5CA1927EA8A6}" type="pres">
      <dgm:prSet presAssocID="{D0DD9E75-18ED-4BFE-8BBD-E7BCF73E4776}" presName="node" presStyleLbl="node1" presStyleIdx="5" presStyleCnt="15">
        <dgm:presLayoutVars>
          <dgm:bulletEnabled val="1"/>
        </dgm:presLayoutVars>
      </dgm:prSet>
      <dgm:spPr/>
    </dgm:pt>
    <dgm:pt modelId="{F25F5E1A-198D-43CF-A99A-17D9FFF2CB5C}" type="pres">
      <dgm:prSet presAssocID="{D0DD9E75-18ED-4BFE-8BBD-E7BCF73E4776}" presName="dummy" presStyleCnt="0"/>
      <dgm:spPr/>
    </dgm:pt>
    <dgm:pt modelId="{3CA144E0-BD35-44F4-BDC2-926E565F638A}" type="pres">
      <dgm:prSet presAssocID="{1B1645E8-1FC2-48AF-9708-A2BAFE15194F}" presName="sibTrans" presStyleLbl="sibTrans2D1" presStyleIdx="5" presStyleCnt="15"/>
      <dgm:spPr/>
    </dgm:pt>
    <dgm:pt modelId="{DD64E798-B688-4F92-AC79-18102733D194}" type="pres">
      <dgm:prSet presAssocID="{8A1D2D4A-927E-412D-BF7A-D6655A58D2E9}" presName="node" presStyleLbl="node1" presStyleIdx="6" presStyleCnt="15">
        <dgm:presLayoutVars>
          <dgm:bulletEnabled val="1"/>
        </dgm:presLayoutVars>
      </dgm:prSet>
      <dgm:spPr/>
    </dgm:pt>
    <dgm:pt modelId="{27C03F17-CC3D-46D9-B620-34B7557856A4}" type="pres">
      <dgm:prSet presAssocID="{8A1D2D4A-927E-412D-BF7A-D6655A58D2E9}" presName="dummy" presStyleCnt="0"/>
      <dgm:spPr/>
    </dgm:pt>
    <dgm:pt modelId="{02989D12-F093-46F5-8148-38A4A70C1971}" type="pres">
      <dgm:prSet presAssocID="{A39931F3-92E5-4BC3-850F-2B9CCAC55493}" presName="sibTrans" presStyleLbl="sibTrans2D1" presStyleIdx="6" presStyleCnt="15"/>
      <dgm:spPr/>
    </dgm:pt>
    <dgm:pt modelId="{B4882319-1F3D-41A5-891F-1D0618CD6109}" type="pres">
      <dgm:prSet presAssocID="{127EABB8-3D09-4087-9199-B90134CA1640}" presName="node" presStyleLbl="node1" presStyleIdx="7" presStyleCnt="15">
        <dgm:presLayoutVars>
          <dgm:bulletEnabled val="1"/>
        </dgm:presLayoutVars>
      </dgm:prSet>
      <dgm:spPr/>
    </dgm:pt>
    <dgm:pt modelId="{F89A318C-93B0-4134-A281-4092B5804147}" type="pres">
      <dgm:prSet presAssocID="{127EABB8-3D09-4087-9199-B90134CA1640}" presName="dummy" presStyleCnt="0"/>
      <dgm:spPr/>
    </dgm:pt>
    <dgm:pt modelId="{8907D5A3-D40C-4D47-B182-7A6959067FA4}" type="pres">
      <dgm:prSet presAssocID="{EACB0B58-F82A-4561-BC6E-BFF371194A8F}" presName="sibTrans" presStyleLbl="sibTrans2D1" presStyleIdx="7" presStyleCnt="15"/>
      <dgm:spPr/>
    </dgm:pt>
    <dgm:pt modelId="{F9531906-A792-431F-B4DF-1DA5D5916F3A}" type="pres">
      <dgm:prSet presAssocID="{0AD7A836-D5F6-4F3D-88B3-CE8636FFF530}" presName="node" presStyleLbl="node1" presStyleIdx="8" presStyleCnt="15">
        <dgm:presLayoutVars>
          <dgm:bulletEnabled val="1"/>
        </dgm:presLayoutVars>
      </dgm:prSet>
      <dgm:spPr/>
    </dgm:pt>
    <dgm:pt modelId="{6BB40B93-A00B-42BE-A996-C697717F9C70}" type="pres">
      <dgm:prSet presAssocID="{0AD7A836-D5F6-4F3D-88B3-CE8636FFF530}" presName="dummy" presStyleCnt="0"/>
      <dgm:spPr/>
    </dgm:pt>
    <dgm:pt modelId="{6939B693-C252-4FA0-A72C-9DCECCAA09BF}" type="pres">
      <dgm:prSet presAssocID="{0184F09E-8834-413B-9AA3-E99EE0354E8F}" presName="sibTrans" presStyleLbl="sibTrans2D1" presStyleIdx="8" presStyleCnt="15"/>
      <dgm:spPr/>
    </dgm:pt>
    <dgm:pt modelId="{EBACC44F-A71D-4839-8EC8-20DC6969AD43}" type="pres">
      <dgm:prSet presAssocID="{F3DDF77A-6D7F-4980-8D93-B6CC839F4990}" presName="node" presStyleLbl="node1" presStyleIdx="9" presStyleCnt="15">
        <dgm:presLayoutVars>
          <dgm:bulletEnabled val="1"/>
        </dgm:presLayoutVars>
      </dgm:prSet>
      <dgm:spPr/>
    </dgm:pt>
    <dgm:pt modelId="{6C8697BA-C1D5-4C6F-90BB-6DB2D0D8065B}" type="pres">
      <dgm:prSet presAssocID="{F3DDF77A-6D7F-4980-8D93-B6CC839F4990}" presName="dummy" presStyleCnt="0"/>
      <dgm:spPr/>
    </dgm:pt>
    <dgm:pt modelId="{F5674EDB-18C7-4CD8-A597-40D9935ABE5C}" type="pres">
      <dgm:prSet presAssocID="{1C0D6B53-14A0-42DD-AA0F-177E3D8D2EF7}" presName="sibTrans" presStyleLbl="sibTrans2D1" presStyleIdx="9" presStyleCnt="15"/>
      <dgm:spPr/>
    </dgm:pt>
    <dgm:pt modelId="{D5C773B3-2B7A-4452-8E3D-C0F81F1CA3D5}" type="pres">
      <dgm:prSet presAssocID="{E50C909D-5ED2-4C83-8AB3-D331460A90E5}" presName="node" presStyleLbl="node1" presStyleIdx="10" presStyleCnt="15">
        <dgm:presLayoutVars>
          <dgm:bulletEnabled val="1"/>
        </dgm:presLayoutVars>
      </dgm:prSet>
      <dgm:spPr/>
    </dgm:pt>
    <dgm:pt modelId="{8C56D295-59E5-41A0-8851-6315F5CE2279}" type="pres">
      <dgm:prSet presAssocID="{E50C909D-5ED2-4C83-8AB3-D331460A90E5}" presName="dummy" presStyleCnt="0"/>
      <dgm:spPr/>
    </dgm:pt>
    <dgm:pt modelId="{9C1B6716-F02D-42DD-9FA5-3DE792873C03}" type="pres">
      <dgm:prSet presAssocID="{C4089F88-E60D-40D1-AFD3-79F49DC2054C}" presName="sibTrans" presStyleLbl="sibTrans2D1" presStyleIdx="10" presStyleCnt="15"/>
      <dgm:spPr/>
    </dgm:pt>
    <dgm:pt modelId="{88B0DE10-6E7D-4A75-9FEC-2957963F7D7A}" type="pres">
      <dgm:prSet presAssocID="{E0F071A3-63DE-441E-832C-AA0777D70144}" presName="node" presStyleLbl="node1" presStyleIdx="11" presStyleCnt="15">
        <dgm:presLayoutVars>
          <dgm:bulletEnabled val="1"/>
        </dgm:presLayoutVars>
      </dgm:prSet>
      <dgm:spPr/>
    </dgm:pt>
    <dgm:pt modelId="{F0B3A1B0-1393-42A8-A7B9-89034FF3B8E8}" type="pres">
      <dgm:prSet presAssocID="{E0F071A3-63DE-441E-832C-AA0777D70144}" presName="dummy" presStyleCnt="0"/>
      <dgm:spPr/>
    </dgm:pt>
    <dgm:pt modelId="{A0B83D8D-D612-4E33-8F77-B16AAF061738}" type="pres">
      <dgm:prSet presAssocID="{F7C8AEF0-8309-4E84-8145-043AFF5191F6}" presName="sibTrans" presStyleLbl="sibTrans2D1" presStyleIdx="11" presStyleCnt="15"/>
      <dgm:spPr/>
    </dgm:pt>
    <dgm:pt modelId="{DC6C9156-37CA-433A-8C2B-78B7C13D1BD0}" type="pres">
      <dgm:prSet presAssocID="{3E3C10C3-C823-4BB2-A9B9-59F7AA98C893}" presName="node" presStyleLbl="node1" presStyleIdx="12" presStyleCnt="15">
        <dgm:presLayoutVars>
          <dgm:bulletEnabled val="1"/>
        </dgm:presLayoutVars>
      </dgm:prSet>
      <dgm:spPr/>
    </dgm:pt>
    <dgm:pt modelId="{5E6F7EBC-9D47-4C37-8FC4-2C4DC2B4F593}" type="pres">
      <dgm:prSet presAssocID="{3E3C10C3-C823-4BB2-A9B9-59F7AA98C893}" presName="dummy" presStyleCnt="0"/>
      <dgm:spPr/>
    </dgm:pt>
    <dgm:pt modelId="{E8A19182-0029-48CE-94FB-82B5EAA5C1F4}" type="pres">
      <dgm:prSet presAssocID="{9010AB47-A502-4875-9A77-CF39803412BA}" presName="sibTrans" presStyleLbl="sibTrans2D1" presStyleIdx="12" presStyleCnt="15"/>
      <dgm:spPr/>
    </dgm:pt>
    <dgm:pt modelId="{10EC692D-6C15-4C77-A83F-030A49B3830E}" type="pres">
      <dgm:prSet presAssocID="{000A6D1B-D961-4D53-8857-00D7A4BAB793}" presName="node" presStyleLbl="node1" presStyleIdx="13" presStyleCnt="15">
        <dgm:presLayoutVars>
          <dgm:bulletEnabled val="1"/>
        </dgm:presLayoutVars>
      </dgm:prSet>
      <dgm:spPr/>
    </dgm:pt>
    <dgm:pt modelId="{872835A4-1264-4ACB-A5A1-4832B3A9DF5D}" type="pres">
      <dgm:prSet presAssocID="{000A6D1B-D961-4D53-8857-00D7A4BAB793}" presName="dummy" presStyleCnt="0"/>
      <dgm:spPr/>
    </dgm:pt>
    <dgm:pt modelId="{26F9FDFB-4ABF-4D1B-8A0F-BA4654532264}" type="pres">
      <dgm:prSet presAssocID="{528C1D0D-0E93-40B5-8A86-982FD3CF667C}" presName="sibTrans" presStyleLbl="sibTrans2D1" presStyleIdx="13" presStyleCnt="15"/>
      <dgm:spPr/>
    </dgm:pt>
    <dgm:pt modelId="{80E0FFF6-4288-44D2-B038-A7B253257552}" type="pres">
      <dgm:prSet presAssocID="{94ACDD36-9DEA-4DB9-BC54-7245156808B2}" presName="node" presStyleLbl="node1" presStyleIdx="14" presStyleCnt="15">
        <dgm:presLayoutVars>
          <dgm:bulletEnabled val="1"/>
        </dgm:presLayoutVars>
      </dgm:prSet>
      <dgm:spPr/>
    </dgm:pt>
    <dgm:pt modelId="{44CC3537-2215-4F5D-91D3-750F727E00A0}" type="pres">
      <dgm:prSet presAssocID="{94ACDD36-9DEA-4DB9-BC54-7245156808B2}" presName="dummy" presStyleCnt="0"/>
      <dgm:spPr/>
    </dgm:pt>
    <dgm:pt modelId="{81A42C55-A20B-4E14-92B5-E31873B0F3E2}" type="pres">
      <dgm:prSet presAssocID="{BB8D5A10-67D9-4012-9DF7-D01E3F7AD04C}" presName="sibTrans" presStyleLbl="sibTrans2D1" presStyleIdx="14" presStyleCnt="15"/>
      <dgm:spPr/>
    </dgm:pt>
  </dgm:ptLst>
  <dgm:cxnLst>
    <dgm:cxn modelId="{AF756F01-6398-4FC9-86CF-0F52707E94EC}" type="presOf" srcId="{EACB0B58-F82A-4561-BC6E-BFF371194A8F}" destId="{8907D5A3-D40C-4D47-B182-7A6959067FA4}" srcOrd="0" destOrd="0" presId="urn:microsoft.com/office/officeart/2005/8/layout/radial6"/>
    <dgm:cxn modelId="{7FEAA407-0B4D-4B19-8692-C3454CE7EA23}" type="presOf" srcId="{E0F071A3-63DE-441E-832C-AA0777D70144}" destId="{88B0DE10-6E7D-4A75-9FEC-2957963F7D7A}" srcOrd="0" destOrd="0" presId="urn:microsoft.com/office/officeart/2005/8/layout/radial6"/>
    <dgm:cxn modelId="{080A1509-E8DB-4556-B259-0228891E117A}" type="presOf" srcId="{31D4B7D4-1A8C-4595-A011-A08BA14E0795}" destId="{BD8161CC-0991-47AB-918E-2F88084FE1DD}" srcOrd="0" destOrd="0" presId="urn:microsoft.com/office/officeart/2005/8/layout/radial6"/>
    <dgm:cxn modelId="{A5BCA50C-1AF2-475C-AFBC-0FEB33C2356F}" type="presOf" srcId="{1B1645E8-1FC2-48AF-9708-A2BAFE15194F}" destId="{3CA144E0-BD35-44F4-BDC2-926E565F638A}" srcOrd="0" destOrd="0" presId="urn:microsoft.com/office/officeart/2005/8/layout/radial6"/>
    <dgm:cxn modelId="{9A6C3A0E-1FDC-4DB4-A2C6-EF8665DFA081}" srcId="{14115244-10B8-4343-9ED2-FFA48CC990C7}" destId="{127EABB8-3D09-4087-9199-B90134CA1640}" srcOrd="7" destOrd="0" parTransId="{698BBF92-1111-440F-9080-96E586D9C00A}" sibTransId="{EACB0B58-F82A-4561-BC6E-BFF371194A8F}"/>
    <dgm:cxn modelId="{C2064E20-6C1D-472A-895F-C409DC2BA76E}" type="presOf" srcId="{0E79BDA4-639D-42E2-93A8-0E285332033B}" destId="{E8F8E548-E055-4F5B-8783-7D33C4421FA0}" srcOrd="0" destOrd="0" presId="urn:microsoft.com/office/officeart/2005/8/layout/radial6"/>
    <dgm:cxn modelId="{5CD4D225-49C8-4630-BCAD-8543E4FFE0DE}" srcId="{31D4B7D4-1A8C-4595-A011-A08BA14E0795}" destId="{14115244-10B8-4343-9ED2-FFA48CC990C7}" srcOrd="0" destOrd="0" parTransId="{967A9759-F958-4A26-A2AB-DB93401504C0}" sibTransId="{E4691FF8-CC36-48A0-A156-E5DB86431DB4}"/>
    <dgm:cxn modelId="{B70B1E2A-C0BC-4C83-BB95-611A6F70D437}" type="presOf" srcId="{C4089F88-E60D-40D1-AFD3-79F49DC2054C}" destId="{9C1B6716-F02D-42DD-9FA5-3DE792873C03}" srcOrd="0" destOrd="0" presId="urn:microsoft.com/office/officeart/2005/8/layout/radial6"/>
    <dgm:cxn modelId="{59404D2B-FEBD-4922-90A2-9AC00500CF9E}" type="presOf" srcId="{3E3C10C3-C823-4BB2-A9B9-59F7AA98C893}" destId="{DC6C9156-37CA-433A-8C2B-78B7C13D1BD0}" srcOrd="0" destOrd="0" presId="urn:microsoft.com/office/officeart/2005/8/layout/radial6"/>
    <dgm:cxn modelId="{BF88A62F-0F8E-4855-A001-E10B7D785ED8}" type="presOf" srcId="{BB8D5A10-67D9-4012-9DF7-D01E3F7AD04C}" destId="{81A42C55-A20B-4E14-92B5-E31873B0F3E2}" srcOrd="0" destOrd="0" presId="urn:microsoft.com/office/officeart/2005/8/layout/radial6"/>
    <dgm:cxn modelId="{6E28FE36-6722-4D30-B9DE-3F45C0DD5439}" type="presOf" srcId="{8A1D2D4A-927E-412D-BF7A-D6655A58D2E9}" destId="{DD64E798-B688-4F92-AC79-18102733D194}" srcOrd="0" destOrd="0" presId="urn:microsoft.com/office/officeart/2005/8/layout/radial6"/>
    <dgm:cxn modelId="{E2DD1038-F8A2-41BB-A4A8-0E44D1399BB7}" type="presOf" srcId="{0AD7A836-D5F6-4F3D-88B3-CE8636FFF530}" destId="{F9531906-A792-431F-B4DF-1DA5D5916F3A}" srcOrd="0" destOrd="0" presId="urn:microsoft.com/office/officeart/2005/8/layout/radial6"/>
    <dgm:cxn modelId="{93B3B639-3098-4165-B6EA-D48621221A69}" srcId="{14115244-10B8-4343-9ED2-FFA48CC990C7}" destId="{0AD7A836-D5F6-4F3D-88B3-CE8636FFF530}" srcOrd="8" destOrd="0" parTransId="{349D6722-B136-48C9-BD02-D87C6C26ECE6}" sibTransId="{0184F09E-8834-413B-9AA3-E99EE0354E8F}"/>
    <dgm:cxn modelId="{50CAD43B-460E-4995-AFF9-BDD076B2DB8E}" type="presOf" srcId="{1C0D6B53-14A0-42DD-AA0F-177E3D8D2EF7}" destId="{F5674EDB-18C7-4CD8-A597-40D9935ABE5C}" srcOrd="0" destOrd="0" presId="urn:microsoft.com/office/officeart/2005/8/layout/radial6"/>
    <dgm:cxn modelId="{585F853C-A3BA-4F15-88C2-D3C3D9AE6B40}" srcId="{14115244-10B8-4343-9ED2-FFA48CC990C7}" destId="{0E79BDA4-639D-42E2-93A8-0E285332033B}" srcOrd="0" destOrd="0" parTransId="{84F23F20-D987-4E82-A0F5-64456BF437CF}" sibTransId="{52C0C936-ECF0-49FF-AD88-F3160C7F77FD}"/>
    <dgm:cxn modelId="{7B23F05D-CFBF-4445-9ECD-C9483924CDB8}" type="presOf" srcId="{E50C909D-5ED2-4C83-8AB3-D331460A90E5}" destId="{D5C773B3-2B7A-4452-8E3D-C0F81F1CA3D5}" srcOrd="0" destOrd="0" presId="urn:microsoft.com/office/officeart/2005/8/layout/radial6"/>
    <dgm:cxn modelId="{6F7A9C60-1342-4DC6-A815-FFAAC6569BB5}" srcId="{14115244-10B8-4343-9ED2-FFA48CC990C7}" destId="{E50C909D-5ED2-4C83-8AB3-D331460A90E5}" srcOrd="10" destOrd="0" parTransId="{A9F652D9-E1CF-4267-A5D6-DC2040E23565}" sibTransId="{C4089F88-E60D-40D1-AFD3-79F49DC2054C}"/>
    <dgm:cxn modelId="{095E4862-97DC-4A02-9423-6B2506281E30}" type="presOf" srcId="{D7E4C8E5-999C-44C9-BDDB-667FFA18B507}" destId="{835ECE15-FF5F-4A39-9568-0B4DB12CB66F}" srcOrd="0" destOrd="0" presId="urn:microsoft.com/office/officeart/2005/8/layout/radial6"/>
    <dgm:cxn modelId="{7666B562-DF21-4185-B679-BA318FBCCD3E}" srcId="{14115244-10B8-4343-9ED2-FFA48CC990C7}" destId="{52A3C3DA-68AA-4645-BD1E-1E970E0E4CEF}" srcOrd="4" destOrd="0" parTransId="{DB627E2B-0A03-4D46-8E16-F4A5CA9AE03D}" sibTransId="{121D7B48-008B-4114-94E6-758A7177F64C}"/>
    <dgm:cxn modelId="{79CFA546-5623-4BD7-9B3C-0825FFA06D47}" type="presOf" srcId="{94ACDD36-9DEA-4DB9-BC54-7245156808B2}" destId="{80E0FFF6-4288-44D2-B038-A7B253257552}" srcOrd="0" destOrd="0" presId="urn:microsoft.com/office/officeart/2005/8/layout/radial6"/>
    <dgm:cxn modelId="{F0A48668-F425-4E85-9B67-1137970EB474}" srcId="{14115244-10B8-4343-9ED2-FFA48CC990C7}" destId="{F3DDF77A-6D7F-4980-8D93-B6CC839F4990}" srcOrd="9" destOrd="0" parTransId="{F88D5933-120F-4B2D-9034-58DAAC246DAB}" sibTransId="{1C0D6B53-14A0-42DD-AA0F-177E3D8D2EF7}"/>
    <dgm:cxn modelId="{EF526649-AA57-44E9-B17D-FDBB6163BB25}" type="presOf" srcId="{52A3C3DA-68AA-4645-BD1E-1E970E0E4CEF}" destId="{93A8671E-71B3-45A6-81D8-3FC3CB88A42B}" srcOrd="0" destOrd="0" presId="urn:microsoft.com/office/officeart/2005/8/layout/radial6"/>
    <dgm:cxn modelId="{EDD12C6D-684A-438A-9FBC-3873FB02BCBC}" srcId="{14115244-10B8-4343-9ED2-FFA48CC990C7}" destId="{D0DD9E75-18ED-4BFE-8BBD-E7BCF73E4776}" srcOrd="5" destOrd="0" parTransId="{B267EADF-4D3E-45C0-9198-83B9A639C29E}" sibTransId="{1B1645E8-1FC2-48AF-9708-A2BAFE15194F}"/>
    <dgm:cxn modelId="{04237E50-10B8-438C-B2CB-9A21B1932840}" srcId="{14115244-10B8-4343-9ED2-FFA48CC990C7}" destId="{E0F071A3-63DE-441E-832C-AA0777D70144}" srcOrd="11" destOrd="0" parTransId="{2F7C6A45-4F01-4CA1-BF40-72E74C949B88}" sibTransId="{F7C8AEF0-8309-4E84-8145-043AFF5191F6}"/>
    <dgm:cxn modelId="{76F6B455-F649-437B-A742-458E3B881516}" type="presOf" srcId="{0184F09E-8834-413B-9AA3-E99EE0354E8F}" destId="{6939B693-C252-4FA0-A72C-9DCECCAA09BF}" srcOrd="0" destOrd="0" presId="urn:microsoft.com/office/officeart/2005/8/layout/radial6"/>
    <dgm:cxn modelId="{CEF31377-527D-459B-BF7A-336454C8058F}" type="presOf" srcId="{14115244-10B8-4343-9ED2-FFA48CC990C7}" destId="{39626F23-2E85-40F2-A6C4-E57F08D65B29}" srcOrd="0" destOrd="0" presId="urn:microsoft.com/office/officeart/2005/8/layout/radial6"/>
    <dgm:cxn modelId="{FE16CA78-8305-4126-9BA7-88A72B0DB28B}" type="presOf" srcId="{A39931F3-92E5-4BC3-850F-2B9CCAC55493}" destId="{02989D12-F093-46F5-8148-38A4A70C1971}" srcOrd="0" destOrd="0" presId="urn:microsoft.com/office/officeart/2005/8/layout/radial6"/>
    <dgm:cxn modelId="{BFD20659-89F2-4E70-9CBB-E89A39DF1FD5}" type="presOf" srcId="{000A6D1B-D961-4D53-8857-00D7A4BAB793}" destId="{10EC692D-6C15-4C77-A83F-030A49B3830E}" srcOrd="0" destOrd="0" presId="urn:microsoft.com/office/officeart/2005/8/layout/radial6"/>
    <dgm:cxn modelId="{02CD5F59-AB79-49BE-9602-BAD39C6A9CE5}" srcId="{14115244-10B8-4343-9ED2-FFA48CC990C7}" destId="{2DA0013A-D13C-41F5-8E28-C698ACA264EE}" srcOrd="2" destOrd="0" parTransId="{EA80ED20-6DC6-4B49-8C8F-ADAA3ED0D048}" sibTransId="{D7E4C8E5-999C-44C9-BDDB-667FFA18B507}"/>
    <dgm:cxn modelId="{9085615A-45B7-4834-AA79-845F2267D1B7}" type="presOf" srcId="{F7C8AEF0-8309-4E84-8145-043AFF5191F6}" destId="{A0B83D8D-D612-4E33-8F77-B16AAF061738}" srcOrd="0" destOrd="0" presId="urn:microsoft.com/office/officeart/2005/8/layout/radial6"/>
    <dgm:cxn modelId="{4ABED67F-A03D-470A-8C3B-15A753B68972}" type="presOf" srcId="{E6A7A887-B425-4B7B-A48E-2836E0B3147F}" destId="{6968FFA7-4519-4FA1-8E3F-AAEBF6B5C3C3}" srcOrd="0" destOrd="0" presId="urn:microsoft.com/office/officeart/2005/8/layout/radial6"/>
    <dgm:cxn modelId="{599824A1-897A-4A9B-853E-EF7FA295217F}" srcId="{31D4B7D4-1A8C-4595-A011-A08BA14E0795}" destId="{34484DC3-7EC4-49BA-BDC4-C94B85B06938}" srcOrd="1" destOrd="0" parTransId="{08975CDF-CE38-4F09-BF3B-2DE4F2C05A19}" sibTransId="{600DDDC3-ADDA-4137-92D8-8E4A224787E2}"/>
    <dgm:cxn modelId="{4CA6A4A8-3599-42CA-BBEA-B62436FACDBD}" srcId="{14115244-10B8-4343-9ED2-FFA48CC990C7}" destId="{07A8D0A4-58D0-4E8A-B762-7BD5AD7EA074}" srcOrd="3" destOrd="0" parTransId="{62DD1BA4-BA85-40BB-A16E-B0325C3015F2}" sibTransId="{E6A7A887-B425-4B7B-A48E-2836E0B3147F}"/>
    <dgm:cxn modelId="{6EB1B9AC-3B6A-4CE7-85B5-2070A0C72129}" type="presOf" srcId="{52C0C936-ECF0-49FF-AD88-F3160C7F77FD}" destId="{695240EB-10CC-4B36-A75C-216AF92FE5A7}" srcOrd="0" destOrd="0" presId="urn:microsoft.com/office/officeart/2005/8/layout/radial6"/>
    <dgm:cxn modelId="{500232AE-D4F8-4F4A-BAE0-0FE4D5E8218B}" type="presOf" srcId="{D0DD9E75-18ED-4BFE-8BBD-E7BCF73E4776}" destId="{81EE7FF5-5131-4835-AF93-5CA1927EA8A6}" srcOrd="0" destOrd="0" presId="urn:microsoft.com/office/officeart/2005/8/layout/radial6"/>
    <dgm:cxn modelId="{77B7E9B4-5A9D-4360-876D-8E7D51FBC1F9}" type="presOf" srcId="{127EABB8-3D09-4087-9199-B90134CA1640}" destId="{B4882319-1F3D-41A5-891F-1D0618CD6109}" srcOrd="0" destOrd="0" presId="urn:microsoft.com/office/officeart/2005/8/layout/radial6"/>
    <dgm:cxn modelId="{AFD3BDB7-0F10-4BCF-9265-EBDB4018C5F0}" type="presOf" srcId="{50D56FF0-55A5-49C5-8379-6A027EA992EB}" destId="{0B94C859-3DDF-4884-90F0-57D6FEA9BE05}" srcOrd="0" destOrd="0" presId="urn:microsoft.com/office/officeart/2005/8/layout/radial6"/>
    <dgm:cxn modelId="{8CEDFFC6-48AC-4302-B9A3-0A75EC25974E}" srcId="{14115244-10B8-4343-9ED2-FFA48CC990C7}" destId="{000A6D1B-D961-4D53-8857-00D7A4BAB793}" srcOrd="13" destOrd="0" parTransId="{FED246DA-494E-4203-9A54-ADCBB6F6E81E}" sibTransId="{528C1D0D-0E93-40B5-8A86-982FD3CF667C}"/>
    <dgm:cxn modelId="{74C83ED1-2AC5-43F4-AF73-50FD8858F985}" type="presOf" srcId="{2DA0013A-D13C-41F5-8E28-C698ACA264EE}" destId="{AA761EA0-90E9-402D-AC0C-E21FE646B19E}" srcOrd="0" destOrd="0" presId="urn:microsoft.com/office/officeart/2005/8/layout/radial6"/>
    <dgm:cxn modelId="{CB2FD4D8-D963-48DE-8286-5580D9EA40FE}" srcId="{14115244-10B8-4343-9ED2-FFA48CC990C7}" destId="{8A1D2D4A-927E-412D-BF7A-D6655A58D2E9}" srcOrd="6" destOrd="0" parTransId="{9FD40467-C39F-43D4-8DBF-893554C561F6}" sibTransId="{A39931F3-92E5-4BC3-850F-2B9CCAC55493}"/>
    <dgm:cxn modelId="{484B4AD9-A001-488D-9455-49CA540BE7F8}" srcId="{14115244-10B8-4343-9ED2-FFA48CC990C7}" destId="{50D56FF0-55A5-49C5-8379-6A027EA992EB}" srcOrd="1" destOrd="0" parTransId="{84D753A9-C10B-4C47-A0B9-4FD8D0CEC05C}" sibTransId="{7FE24D00-05C5-4DCC-81E1-62A129C0B35E}"/>
    <dgm:cxn modelId="{750404E1-F463-484C-90E4-EE8A1EC1D6DD}" type="presOf" srcId="{9010AB47-A502-4875-9A77-CF39803412BA}" destId="{E8A19182-0029-48CE-94FB-82B5EAA5C1F4}" srcOrd="0" destOrd="0" presId="urn:microsoft.com/office/officeart/2005/8/layout/radial6"/>
    <dgm:cxn modelId="{637FA1E1-B400-4949-89E1-5F843615A5E2}" type="presOf" srcId="{F3DDF77A-6D7F-4980-8D93-B6CC839F4990}" destId="{EBACC44F-A71D-4839-8EC8-20DC6969AD43}" srcOrd="0" destOrd="0" presId="urn:microsoft.com/office/officeart/2005/8/layout/radial6"/>
    <dgm:cxn modelId="{783C36EE-03D8-4DD5-A281-C010B22FAA8B}" type="presOf" srcId="{7FE24D00-05C5-4DCC-81E1-62A129C0B35E}" destId="{52800D8D-FC65-4A65-84AB-802DB8598BBC}" srcOrd="0" destOrd="0" presId="urn:microsoft.com/office/officeart/2005/8/layout/radial6"/>
    <dgm:cxn modelId="{F61B3FF3-333C-4FE7-800F-635621133077}" type="presOf" srcId="{528C1D0D-0E93-40B5-8A86-982FD3CF667C}" destId="{26F9FDFB-4ABF-4D1B-8A0F-BA4654532264}" srcOrd="0" destOrd="0" presId="urn:microsoft.com/office/officeart/2005/8/layout/radial6"/>
    <dgm:cxn modelId="{738376F8-7C9C-4459-9019-67ABCD098BC1}" srcId="{14115244-10B8-4343-9ED2-FFA48CC990C7}" destId="{94ACDD36-9DEA-4DB9-BC54-7245156808B2}" srcOrd="14" destOrd="0" parTransId="{8D35D52E-5198-4EE3-A9B7-17A780AD2CF4}" sibTransId="{BB8D5A10-67D9-4012-9DF7-D01E3F7AD04C}"/>
    <dgm:cxn modelId="{116A20FD-E55B-4B54-8B47-30E4B22FA4C9}" type="presOf" srcId="{07A8D0A4-58D0-4E8A-B762-7BD5AD7EA074}" destId="{950DAB44-1043-4349-B648-0D0B10A5B2AA}" srcOrd="0" destOrd="0" presId="urn:microsoft.com/office/officeart/2005/8/layout/radial6"/>
    <dgm:cxn modelId="{634938FF-5759-4448-A377-CD5C3D6789CB}" type="presOf" srcId="{121D7B48-008B-4114-94E6-758A7177F64C}" destId="{9C9291A5-F309-477A-97F4-2F4BFB319FAB}" srcOrd="0" destOrd="0" presId="urn:microsoft.com/office/officeart/2005/8/layout/radial6"/>
    <dgm:cxn modelId="{A540EEFF-9243-4D8C-A728-DA66989CAD68}" srcId="{14115244-10B8-4343-9ED2-FFA48CC990C7}" destId="{3E3C10C3-C823-4BB2-A9B9-59F7AA98C893}" srcOrd="12" destOrd="0" parTransId="{2FB706C1-43A2-4318-A5BA-134B9C137BCF}" sibTransId="{9010AB47-A502-4875-9A77-CF39803412BA}"/>
    <dgm:cxn modelId="{6AAF96B8-E2C6-454C-B7B8-AFF54E88F17B}" type="presParOf" srcId="{BD8161CC-0991-47AB-918E-2F88084FE1DD}" destId="{39626F23-2E85-40F2-A6C4-E57F08D65B29}" srcOrd="0" destOrd="0" presId="urn:microsoft.com/office/officeart/2005/8/layout/radial6"/>
    <dgm:cxn modelId="{B087AE50-946C-4112-ADE9-563D98AE158E}" type="presParOf" srcId="{BD8161CC-0991-47AB-918E-2F88084FE1DD}" destId="{E8F8E548-E055-4F5B-8783-7D33C4421FA0}" srcOrd="1" destOrd="0" presId="urn:microsoft.com/office/officeart/2005/8/layout/radial6"/>
    <dgm:cxn modelId="{C9096ABD-CB92-45D7-B905-87F0062EE525}" type="presParOf" srcId="{BD8161CC-0991-47AB-918E-2F88084FE1DD}" destId="{A02AC13E-B737-4EB7-B9C6-E5805FDFC18C}" srcOrd="2" destOrd="0" presId="urn:microsoft.com/office/officeart/2005/8/layout/radial6"/>
    <dgm:cxn modelId="{2055A282-F01A-489F-8E3C-3FA962FD624A}" type="presParOf" srcId="{BD8161CC-0991-47AB-918E-2F88084FE1DD}" destId="{695240EB-10CC-4B36-A75C-216AF92FE5A7}" srcOrd="3" destOrd="0" presId="urn:microsoft.com/office/officeart/2005/8/layout/radial6"/>
    <dgm:cxn modelId="{EC354EB8-30BD-44D3-B0AF-3D6D28EE4620}" type="presParOf" srcId="{BD8161CC-0991-47AB-918E-2F88084FE1DD}" destId="{0B94C859-3DDF-4884-90F0-57D6FEA9BE05}" srcOrd="4" destOrd="0" presId="urn:microsoft.com/office/officeart/2005/8/layout/radial6"/>
    <dgm:cxn modelId="{3FDFA05B-AB6C-476A-B2B6-EC7F6BDB2308}" type="presParOf" srcId="{BD8161CC-0991-47AB-918E-2F88084FE1DD}" destId="{F7BB3D67-6C91-4CFB-AB13-25394FE0C6B6}" srcOrd="5" destOrd="0" presId="urn:microsoft.com/office/officeart/2005/8/layout/radial6"/>
    <dgm:cxn modelId="{59F12FD7-0D1B-42D9-908B-390D006F9AF4}" type="presParOf" srcId="{BD8161CC-0991-47AB-918E-2F88084FE1DD}" destId="{52800D8D-FC65-4A65-84AB-802DB8598BBC}" srcOrd="6" destOrd="0" presId="urn:microsoft.com/office/officeart/2005/8/layout/radial6"/>
    <dgm:cxn modelId="{5952C3E8-FE08-4252-81F4-F5E216F7FE22}" type="presParOf" srcId="{BD8161CC-0991-47AB-918E-2F88084FE1DD}" destId="{AA761EA0-90E9-402D-AC0C-E21FE646B19E}" srcOrd="7" destOrd="0" presId="urn:microsoft.com/office/officeart/2005/8/layout/radial6"/>
    <dgm:cxn modelId="{9ED3CDC8-5651-4525-87B1-5A238F13D60A}" type="presParOf" srcId="{BD8161CC-0991-47AB-918E-2F88084FE1DD}" destId="{4FF1F656-B7C6-48CD-8D74-023EA3288868}" srcOrd="8" destOrd="0" presId="urn:microsoft.com/office/officeart/2005/8/layout/radial6"/>
    <dgm:cxn modelId="{46078F28-D48E-4570-BBFE-349B316F0C63}" type="presParOf" srcId="{BD8161CC-0991-47AB-918E-2F88084FE1DD}" destId="{835ECE15-FF5F-4A39-9568-0B4DB12CB66F}" srcOrd="9" destOrd="0" presId="urn:microsoft.com/office/officeart/2005/8/layout/radial6"/>
    <dgm:cxn modelId="{E93F9B8B-4F55-4D54-85DF-31EDB71D0C4C}" type="presParOf" srcId="{BD8161CC-0991-47AB-918E-2F88084FE1DD}" destId="{950DAB44-1043-4349-B648-0D0B10A5B2AA}" srcOrd="10" destOrd="0" presId="urn:microsoft.com/office/officeart/2005/8/layout/radial6"/>
    <dgm:cxn modelId="{8A35E776-D693-4BC5-8207-22740C6F1649}" type="presParOf" srcId="{BD8161CC-0991-47AB-918E-2F88084FE1DD}" destId="{6AB72883-0C7D-4691-B5CD-E1C7704494EB}" srcOrd="11" destOrd="0" presId="urn:microsoft.com/office/officeart/2005/8/layout/radial6"/>
    <dgm:cxn modelId="{5CDAD85F-151B-4B66-B03C-CCCA22FAB434}" type="presParOf" srcId="{BD8161CC-0991-47AB-918E-2F88084FE1DD}" destId="{6968FFA7-4519-4FA1-8E3F-AAEBF6B5C3C3}" srcOrd="12" destOrd="0" presId="urn:microsoft.com/office/officeart/2005/8/layout/radial6"/>
    <dgm:cxn modelId="{05D9738D-2079-4A03-98E6-34BA15CCCC8B}" type="presParOf" srcId="{BD8161CC-0991-47AB-918E-2F88084FE1DD}" destId="{93A8671E-71B3-45A6-81D8-3FC3CB88A42B}" srcOrd="13" destOrd="0" presId="urn:microsoft.com/office/officeart/2005/8/layout/radial6"/>
    <dgm:cxn modelId="{780ABE91-B40B-4B15-AD96-D630E31A1804}" type="presParOf" srcId="{BD8161CC-0991-47AB-918E-2F88084FE1DD}" destId="{0B56ECCB-DF91-458D-A5F8-7CFF5435D653}" srcOrd="14" destOrd="0" presId="urn:microsoft.com/office/officeart/2005/8/layout/radial6"/>
    <dgm:cxn modelId="{A48BADF8-19B0-4E27-8FD6-13671BC12E58}" type="presParOf" srcId="{BD8161CC-0991-47AB-918E-2F88084FE1DD}" destId="{9C9291A5-F309-477A-97F4-2F4BFB319FAB}" srcOrd="15" destOrd="0" presId="urn:microsoft.com/office/officeart/2005/8/layout/radial6"/>
    <dgm:cxn modelId="{89703531-DFB5-4D46-ACFD-0D5DDF3B9D3F}" type="presParOf" srcId="{BD8161CC-0991-47AB-918E-2F88084FE1DD}" destId="{81EE7FF5-5131-4835-AF93-5CA1927EA8A6}" srcOrd="16" destOrd="0" presId="urn:microsoft.com/office/officeart/2005/8/layout/radial6"/>
    <dgm:cxn modelId="{13838429-6A9B-4EA9-BFBB-354C9EFB1062}" type="presParOf" srcId="{BD8161CC-0991-47AB-918E-2F88084FE1DD}" destId="{F25F5E1A-198D-43CF-A99A-17D9FFF2CB5C}" srcOrd="17" destOrd="0" presId="urn:microsoft.com/office/officeart/2005/8/layout/radial6"/>
    <dgm:cxn modelId="{9CD4F794-79B3-4B9E-BE7B-479AE335B165}" type="presParOf" srcId="{BD8161CC-0991-47AB-918E-2F88084FE1DD}" destId="{3CA144E0-BD35-44F4-BDC2-926E565F638A}" srcOrd="18" destOrd="0" presId="urn:microsoft.com/office/officeart/2005/8/layout/radial6"/>
    <dgm:cxn modelId="{CC4E8701-6657-4DC5-BCA5-3A6055194E22}" type="presParOf" srcId="{BD8161CC-0991-47AB-918E-2F88084FE1DD}" destId="{DD64E798-B688-4F92-AC79-18102733D194}" srcOrd="19" destOrd="0" presId="urn:microsoft.com/office/officeart/2005/8/layout/radial6"/>
    <dgm:cxn modelId="{1658CAA3-714E-4619-BBD4-C1F5B9037C6B}" type="presParOf" srcId="{BD8161CC-0991-47AB-918E-2F88084FE1DD}" destId="{27C03F17-CC3D-46D9-B620-34B7557856A4}" srcOrd="20" destOrd="0" presId="urn:microsoft.com/office/officeart/2005/8/layout/radial6"/>
    <dgm:cxn modelId="{07AD5737-6A63-4012-B25B-7A36B3FD910D}" type="presParOf" srcId="{BD8161CC-0991-47AB-918E-2F88084FE1DD}" destId="{02989D12-F093-46F5-8148-38A4A70C1971}" srcOrd="21" destOrd="0" presId="urn:microsoft.com/office/officeart/2005/8/layout/radial6"/>
    <dgm:cxn modelId="{2CA8C13F-0DC1-4C19-BFE8-6E2B7A19C892}" type="presParOf" srcId="{BD8161CC-0991-47AB-918E-2F88084FE1DD}" destId="{B4882319-1F3D-41A5-891F-1D0618CD6109}" srcOrd="22" destOrd="0" presId="urn:microsoft.com/office/officeart/2005/8/layout/radial6"/>
    <dgm:cxn modelId="{2F34A913-6A7E-4C6D-9033-4B0F5E81FDF0}" type="presParOf" srcId="{BD8161CC-0991-47AB-918E-2F88084FE1DD}" destId="{F89A318C-93B0-4134-A281-4092B5804147}" srcOrd="23" destOrd="0" presId="urn:microsoft.com/office/officeart/2005/8/layout/radial6"/>
    <dgm:cxn modelId="{24B910E8-3B51-43BA-AB89-056E859E0C15}" type="presParOf" srcId="{BD8161CC-0991-47AB-918E-2F88084FE1DD}" destId="{8907D5A3-D40C-4D47-B182-7A6959067FA4}" srcOrd="24" destOrd="0" presId="urn:microsoft.com/office/officeart/2005/8/layout/radial6"/>
    <dgm:cxn modelId="{33E04F7B-633A-408A-A462-A92861CEFD03}" type="presParOf" srcId="{BD8161CC-0991-47AB-918E-2F88084FE1DD}" destId="{F9531906-A792-431F-B4DF-1DA5D5916F3A}" srcOrd="25" destOrd="0" presId="urn:microsoft.com/office/officeart/2005/8/layout/radial6"/>
    <dgm:cxn modelId="{B15743F7-05B8-423A-936A-F1B980639352}" type="presParOf" srcId="{BD8161CC-0991-47AB-918E-2F88084FE1DD}" destId="{6BB40B93-A00B-42BE-A996-C697717F9C70}" srcOrd="26" destOrd="0" presId="urn:microsoft.com/office/officeart/2005/8/layout/radial6"/>
    <dgm:cxn modelId="{486625ED-6F97-4B62-A34F-B8A27AEF78B3}" type="presParOf" srcId="{BD8161CC-0991-47AB-918E-2F88084FE1DD}" destId="{6939B693-C252-4FA0-A72C-9DCECCAA09BF}" srcOrd="27" destOrd="0" presId="urn:microsoft.com/office/officeart/2005/8/layout/radial6"/>
    <dgm:cxn modelId="{A0B799FE-5DF1-4858-A3E1-51F4F2C5ACA9}" type="presParOf" srcId="{BD8161CC-0991-47AB-918E-2F88084FE1DD}" destId="{EBACC44F-A71D-4839-8EC8-20DC6969AD43}" srcOrd="28" destOrd="0" presId="urn:microsoft.com/office/officeart/2005/8/layout/radial6"/>
    <dgm:cxn modelId="{042F3620-2675-4A2F-B172-15749EC22389}" type="presParOf" srcId="{BD8161CC-0991-47AB-918E-2F88084FE1DD}" destId="{6C8697BA-C1D5-4C6F-90BB-6DB2D0D8065B}" srcOrd="29" destOrd="0" presId="urn:microsoft.com/office/officeart/2005/8/layout/radial6"/>
    <dgm:cxn modelId="{ADE1EB9D-B162-4C0E-959B-8E40B4346AC9}" type="presParOf" srcId="{BD8161CC-0991-47AB-918E-2F88084FE1DD}" destId="{F5674EDB-18C7-4CD8-A597-40D9935ABE5C}" srcOrd="30" destOrd="0" presId="urn:microsoft.com/office/officeart/2005/8/layout/radial6"/>
    <dgm:cxn modelId="{1647EB8B-6ABC-4AA5-94BE-1598CC5D5513}" type="presParOf" srcId="{BD8161CC-0991-47AB-918E-2F88084FE1DD}" destId="{D5C773B3-2B7A-4452-8E3D-C0F81F1CA3D5}" srcOrd="31" destOrd="0" presId="urn:microsoft.com/office/officeart/2005/8/layout/radial6"/>
    <dgm:cxn modelId="{D7AD84CE-E82F-4233-BA56-B604E225A96F}" type="presParOf" srcId="{BD8161CC-0991-47AB-918E-2F88084FE1DD}" destId="{8C56D295-59E5-41A0-8851-6315F5CE2279}" srcOrd="32" destOrd="0" presId="urn:microsoft.com/office/officeart/2005/8/layout/radial6"/>
    <dgm:cxn modelId="{4DD70962-DB17-44E6-893E-2EAC0F5ED97B}" type="presParOf" srcId="{BD8161CC-0991-47AB-918E-2F88084FE1DD}" destId="{9C1B6716-F02D-42DD-9FA5-3DE792873C03}" srcOrd="33" destOrd="0" presId="urn:microsoft.com/office/officeart/2005/8/layout/radial6"/>
    <dgm:cxn modelId="{4ACD43EF-9D92-4633-84B9-2F2F70C8C076}" type="presParOf" srcId="{BD8161CC-0991-47AB-918E-2F88084FE1DD}" destId="{88B0DE10-6E7D-4A75-9FEC-2957963F7D7A}" srcOrd="34" destOrd="0" presId="urn:microsoft.com/office/officeart/2005/8/layout/radial6"/>
    <dgm:cxn modelId="{D84DCF05-77E2-46A9-95B2-20D05A2B578E}" type="presParOf" srcId="{BD8161CC-0991-47AB-918E-2F88084FE1DD}" destId="{F0B3A1B0-1393-42A8-A7B9-89034FF3B8E8}" srcOrd="35" destOrd="0" presId="urn:microsoft.com/office/officeart/2005/8/layout/radial6"/>
    <dgm:cxn modelId="{9B5BF6F5-A1FD-4C2F-9CF7-518FE883DE18}" type="presParOf" srcId="{BD8161CC-0991-47AB-918E-2F88084FE1DD}" destId="{A0B83D8D-D612-4E33-8F77-B16AAF061738}" srcOrd="36" destOrd="0" presId="urn:microsoft.com/office/officeart/2005/8/layout/radial6"/>
    <dgm:cxn modelId="{913CE0C9-91A3-4973-9426-49F5E63DDC84}" type="presParOf" srcId="{BD8161CC-0991-47AB-918E-2F88084FE1DD}" destId="{DC6C9156-37CA-433A-8C2B-78B7C13D1BD0}" srcOrd="37" destOrd="0" presId="urn:microsoft.com/office/officeart/2005/8/layout/radial6"/>
    <dgm:cxn modelId="{1E27BB79-2FEA-40FA-9ED3-F9DC776DF440}" type="presParOf" srcId="{BD8161CC-0991-47AB-918E-2F88084FE1DD}" destId="{5E6F7EBC-9D47-4C37-8FC4-2C4DC2B4F593}" srcOrd="38" destOrd="0" presId="urn:microsoft.com/office/officeart/2005/8/layout/radial6"/>
    <dgm:cxn modelId="{E5C6CB82-D1CE-46C1-8414-F9A07CE17503}" type="presParOf" srcId="{BD8161CC-0991-47AB-918E-2F88084FE1DD}" destId="{E8A19182-0029-48CE-94FB-82B5EAA5C1F4}" srcOrd="39" destOrd="0" presId="urn:microsoft.com/office/officeart/2005/8/layout/radial6"/>
    <dgm:cxn modelId="{FBFF7BB8-53A6-4503-BB0F-EC98F65B431C}" type="presParOf" srcId="{BD8161CC-0991-47AB-918E-2F88084FE1DD}" destId="{10EC692D-6C15-4C77-A83F-030A49B3830E}" srcOrd="40" destOrd="0" presId="urn:microsoft.com/office/officeart/2005/8/layout/radial6"/>
    <dgm:cxn modelId="{287D1F37-7209-4E75-B9FA-EAF50EEF03F6}" type="presParOf" srcId="{BD8161CC-0991-47AB-918E-2F88084FE1DD}" destId="{872835A4-1264-4ACB-A5A1-4832B3A9DF5D}" srcOrd="41" destOrd="0" presId="urn:microsoft.com/office/officeart/2005/8/layout/radial6"/>
    <dgm:cxn modelId="{646F9639-85DE-4709-83DF-C3C34E26B535}" type="presParOf" srcId="{BD8161CC-0991-47AB-918E-2F88084FE1DD}" destId="{26F9FDFB-4ABF-4D1B-8A0F-BA4654532264}" srcOrd="42" destOrd="0" presId="urn:microsoft.com/office/officeart/2005/8/layout/radial6"/>
    <dgm:cxn modelId="{F7515E88-4608-4E55-8F44-64FC69DCB2F9}" type="presParOf" srcId="{BD8161CC-0991-47AB-918E-2F88084FE1DD}" destId="{80E0FFF6-4288-44D2-B038-A7B253257552}" srcOrd="43" destOrd="0" presId="urn:microsoft.com/office/officeart/2005/8/layout/radial6"/>
    <dgm:cxn modelId="{3DDB2794-E454-46F6-A458-6B5C9C2A5E2E}" type="presParOf" srcId="{BD8161CC-0991-47AB-918E-2F88084FE1DD}" destId="{44CC3537-2215-4F5D-91D3-750F727E00A0}" srcOrd="44" destOrd="0" presId="urn:microsoft.com/office/officeart/2005/8/layout/radial6"/>
    <dgm:cxn modelId="{9389930B-21EE-4617-9757-226EFFDC91F1}" type="presParOf" srcId="{BD8161CC-0991-47AB-918E-2F88084FE1DD}" destId="{81A42C55-A20B-4E14-92B5-E31873B0F3E2}" srcOrd="4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43D13DD-3849-4B8D-96B9-4893CEAE283D}" type="doc">
      <dgm:prSet loTypeId="urn:microsoft.com/office/officeart/2005/8/layout/lProcess1" loCatId="process" qsTypeId="urn:microsoft.com/office/officeart/2005/8/quickstyle/simple1" qsCatId="simple" csTypeId="urn:microsoft.com/office/officeart/2005/8/colors/accent2_5" csCatId="accent2" phldr="1"/>
      <dgm:spPr/>
    </dgm:pt>
    <dgm:pt modelId="{99E2AD85-9061-44E0-8A53-A1D733799260}">
      <dgm:prSet phldrT="[Text]" custT="1"/>
      <dgm:spPr/>
      <dgm:t>
        <a:bodyPr/>
        <a:lstStyle/>
        <a:p>
          <a:r>
            <a:rPr lang="en-US" sz="2000" dirty="0"/>
            <a:t>Summer 2026</a:t>
          </a:r>
        </a:p>
        <a:p>
          <a:r>
            <a:rPr lang="en-US" sz="2000" dirty="0"/>
            <a:t>Apply for DD and Construction to TRAC</a:t>
          </a:r>
        </a:p>
      </dgm:t>
    </dgm:pt>
    <dgm:pt modelId="{F462CAF9-FBB4-4211-832D-AA0CE1EF0772}" type="parTrans" cxnId="{5231E105-AC6D-4877-BBC6-A848598B8293}">
      <dgm:prSet/>
      <dgm:spPr/>
      <dgm:t>
        <a:bodyPr/>
        <a:lstStyle/>
        <a:p>
          <a:endParaRPr lang="en-US"/>
        </a:p>
      </dgm:t>
    </dgm:pt>
    <dgm:pt modelId="{4AA02F08-CD6F-4C56-B8B5-423EEB5E66DF}" type="sibTrans" cxnId="{5231E105-AC6D-4877-BBC6-A848598B8293}">
      <dgm:prSet/>
      <dgm:spPr/>
      <dgm:t>
        <a:bodyPr/>
        <a:lstStyle/>
        <a:p>
          <a:endParaRPr lang="en-US"/>
        </a:p>
      </dgm:t>
    </dgm:pt>
    <dgm:pt modelId="{E02E1747-B814-4FBD-8236-CF4C265080CB}">
      <dgm:prSet phldrT="[Text]" custT="1"/>
      <dgm:spPr/>
      <dgm:t>
        <a:bodyPr/>
        <a:lstStyle/>
        <a:p>
          <a:r>
            <a:rPr lang="en-US" sz="2000" dirty="0"/>
            <a:t>Winter 2027</a:t>
          </a:r>
        </a:p>
        <a:p>
          <a:r>
            <a:rPr lang="en-US" sz="2000" dirty="0"/>
            <a:t>Stage 3 Plans approved</a:t>
          </a:r>
        </a:p>
      </dgm:t>
    </dgm:pt>
    <dgm:pt modelId="{296350AB-CA97-4DA5-A58D-C46D4C9420C3}" type="parTrans" cxnId="{19BB8F9D-EB62-4ABA-8A70-CB142590FDAF}">
      <dgm:prSet/>
      <dgm:spPr/>
      <dgm:t>
        <a:bodyPr/>
        <a:lstStyle/>
        <a:p>
          <a:endParaRPr lang="en-US"/>
        </a:p>
      </dgm:t>
    </dgm:pt>
    <dgm:pt modelId="{7D4231DD-1F1F-4DB7-94F7-25B61A6F6111}" type="sibTrans" cxnId="{19BB8F9D-EB62-4ABA-8A70-CB142590FDAF}">
      <dgm:prSet/>
      <dgm:spPr/>
      <dgm:t>
        <a:bodyPr/>
        <a:lstStyle/>
        <a:p>
          <a:endParaRPr lang="en-US"/>
        </a:p>
      </dgm:t>
    </dgm:pt>
    <dgm:pt modelId="{AE56EC87-6C4C-4CA7-8637-D55C74D2A1FA}">
      <dgm:prSet phldrT="[Text]" custT="1"/>
      <dgm:spPr/>
      <dgm:t>
        <a:bodyPr/>
        <a:lstStyle/>
        <a:p>
          <a:r>
            <a:rPr lang="en-US" sz="2000" dirty="0"/>
            <a:t>Spring 2028</a:t>
          </a:r>
        </a:p>
        <a:p>
          <a:r>
            <a:rPr lang="en-US" sz="2000" dirty="0"/>
            <a:t>Sale/Award</a:t>
          </a:r>
        </a:p>
        <a:p>
          <a:r>
            <a:rPr lang="en-US" sz="2000" dirty="0"/>
            <a:t>FY2028</a:t>
          </a:r>
        </a:p>
      </dgm:t>
    </dgm:pt>
    <dgm:pt modelId="{47EC7FA5-303F-4F72-8033-E0E5E96276A0}" type="parTrans" cxnId="{AFFEED16-0B61-4B72-9590-C6817D34836D}">
      <dgm:prSet/>
      <dgm:spPr/>
      <dgm:t>
        <a:bodyPr/>
        <a:lstStyle/>
        <a:p>
          <a:endParaRPr lang="en-US"/>
        </a:p>
      </dgm:t>
    </dgm:pt>
    <dgm:pt modelId="{25A329AB-82A5-4818-A55D-FB0E7BEBF6C7}" type="sibTrans" cxnId="{AFFEED16-0B61-4B72-9590-C6817D34836D}">
      <dgm:prSet/>
      <dgm:spPr/>
      <dgm:t>
        <a:bodyPr/>
        <a:lstStyle/>
        <a:p>
          <a:endParaRPr lang="en-US"/>
        </a:p>
      </dgm:t>
    </dgm:pt>
    <dgm:pt modelId="{D20E6236-4EA3-4D96-9CF2-8EDE5F0834E4}">
      <dgm:prSet phldrT="[Text]" custT="1"/>
      <dgm:spPr/>
      <dgm:t>
        <a:bodyPr/>
        <a:lstStyle/>
        <a:p>
          <a:r>
            <a:rPr lang="en-US" sz="2000" dirty="0"/>
            <a:t>Winter 2026</a:t>
          </a:r>
        </a:p>
        <a:p>
          <a:r>
            <a:rPr lang="en-US" sz="2000" dirty="0"/>
            <a:t>NEPA approved</a:t>
          </a:r>
        </a:p>
      </dgm:t>
    </dgm:pt>
    <dgm:pt modelId="{41CFF0E3-0FC0-46F6-AF54-7D74E0B2B1C2}" type="parTrans" cxnId="{5FF45552-7FD7-4BBC-8126-3FCC765B7AD6}">
      <dgm:prSet/>
      <dgm:spPr/>
      <dgm:t>
        <a:bodyPr/>
        <a:lstStyle/>
        <a:p>
          <a:endParaRPr lang="en-US"/>
        </a:p>
      </dgm:t>
    </dgm:pt>
    <dgm:pt modelId="{38FE0EB9-3E7E-401A-8E95-46139CBA611B}" type="sibTrans" cxnId="{5FF45552-7FD7-4BBC-8126-3FCC765B7AD6}">
      <dgm:prSet/>
      <dgm:spPr/>
      <dgm:t>
        <a:bodyPr/>
        <a:lstStyle/>
        <a:p>
          <a:endParaRPr lang="en-US"/>
        </a:p>
      </dgm:t>
    </dgm:pt>
    <dgm:pt modelId="{8C92F8D3-4AC7-4179-B289-D7201693FCAC}" type="pres">
      <dgm:prSet presAssocID="{B43D13DD-3849-4B8D-96B9-4893CEAE283D}" presName="Name0" presStyleCnt="0">
        <dgm:presLayoutVars>
          <dgm:dir/>
          <dgm:animLvl val="lvl"/>
          <dgm:resizeHandles val="exact"/>
        </dgm:presLayoutVars>
      </dgm:prSet>
      <dgm:spPr/>
    </dgm:pt>
    <dgm:pt modelId="{EB69EE9E-DC5B-41A9-9FF3-BDDB55B12AE4}" type="pres">
      <dgm:prSet presAssocID="{99E2AD85-9061-44E0-8A53-A1D733799260}" presName="vertFlow" presStyleCnt="0"/>
      <dgm:spPr/>
    </dgm:pt>
    <dgm:pt modelId="{4F271A15-785C-4AB8-8A74-B745A0560D3F}" type="pres">
      <dgm:prSet presAssocID="{99E2AD85-9061-44E0-8A53-A1D733799260}" presName="header" presStyleLbl="node1" presStyleIdx="0" presStyleCnt="4" custScaleY="430633"/>
      <dgm:spPr/>
    </dgm:pt>
    <dgm:pt modelId="{FCBADD02-7687-4C5C-817D-049DBD3E9569}" type="pres">
      <dgm:prSet presAssocID="{99E2AD85-9061-44E0-8A53-A1D733799260}" presName="hSp" presStyleCnt="0"/>
      <dgm:spPr/>
    </dgm:pt>
    <dgm:pt modelId="{4D73E034-E077-4763-B225-435E5D970BDF}" type="pres">
      <dgm:prSet presAssocID="{D20E6236-4EA3-4D96-9CF2-8EDE5F0834E4}" presName="vertFlow" presStyleCnt="0"/>
      <dgm:spPr/>
    </dgm:pt>
    <dgm:pt modelId="{150EEE92-AB39-4D6B-9385-6B6FC9B0ED84}" type="pres">
      <dgm:prSet presAssocID="{D20E6236-4EA3-4D96-9CF2-8EDE5F0834E4}" presName="header" presStyleLbl="node1" presStyleIdx="1" presStyleCnt="4" custScaleY="431126"/>
      <dgm:spPr/>
    </dgm:pt>
    <dgm:pt modelId="{C64C2D42-423B-45CC-8E4F-5A367EFBE797}" type="pres">
      <dgm:prSet presAssocID="{D20E6236-4EA3-4D96-9CF2-8EDE5F0834E4}" presName="hSp" presStyleCnt="0"/>
      <dgm:spPr/>
    </dgm:pt>
    <dgm:pt modelId="{6358D71D-9F20-47AB-8028-1E8CE19967CE}" type="pres">
      <dgm:prSet presAssocID="{E02E1747-B814-4FBD-8236-CF4C265080CB}" presName="vertFlow" presStyleCnt="0"/>
      <dgm:spPr/>
    </dgm:pt>
    <dgm:pt modelId="{A9F6B04D-F22E-4683-A754-4882659C6F10}" type="pres">
      <dgm:prSet presAssocID="{E02E1747-B814-4FBD-8236-CF4C265080CB}" presName="header" presStyleLbl="node1" presStyleIdx="2" presStyleCnt="4" custScaleY="430633" custLinFactNeighborX="426" custLinFactNeighborY="74224"/>
      <dgm:spPr/>
    </dgm:pt>
    <dgm:pt modelId="{352D639E-A2AC-4A2F-AB7B-7DF702A22081}" type="pres">
      <dgm:prSet presAssocID="{E02E1747-B814-4FBD-8236-CF4C265080CB}" presName="hSp" presStyleCnt="0"/>
      <dgm:spPr/>
    </dgm:pt>
    <dgm:pt modelId="{1CAA8749-C4D4-4D49-8376-47955E9355EF}" type="pres">
      <dgm:prSet presAssocID="{AE56EC87-6C4C-4CA7-8637-D55C74D2A1FA}" presName="vertFlow" presStyleCnt="0"/>
      <dgm:spPr/>
    </dgm:pt>
    <dgm:pt modelId="{2E350588-D2C8-4D34-BA3C-38ED52931E31}" type="pres">
      <dgm:prSet presAssocID="{AE56EC87-6C4C-4CA7-8637-D55C74D2A1FA}" presName="header" presStyleLbl="node1" presStyleIdx="3" presStyleCnt="4" custScaleY="430633"/>
      <dgm:spPr/>
    </dgm:pt>
  </dgm:ptLst>
  <dgm:cxnLst>
    <dgm:cxn modelId="{5231E105-AC6D-4877-BBC6-A848598B8293}" srcId="{B43D13DD-3849-4B8D-96B9-4893CEAE283D}" destId="{99E2AD85-9061-44E0-8A53-A1D733799260}" srcOrd="0" destOrd="0" parTransId="{F462CAF9-FBB4-4211-832D-AA0CE1EF0772}" sibTransId="{4AA02F08-CD6F-4C56-B8B5-423EEB5E66DF}"/>
    <dgm:cxn modelId="{F822E00E-548F-4A7F-AC0E-D1189374CCBC}" type="presOf" srcId="{AE56EC87-6C4C-4CA7-8637-D55C74D2A1FA}" destId="{2E350588-D2C8-4D34-BA3C-38ED52931E31}" srcOrd="0" destOrd="0" presId="urn:microsoft.com/office/officeart/2005/8/layout/lProcess1"/>
    <dgm:cxn modelId="{AFFEED16-0B61-4B72-9590-C6817D34836D}" srcId="{B43D13DD-3849-4B8D-96B9-4893CEAE283D}" destId="{AE56EC87-6C4C-4CA7-8637-D55C74D2A1FA}" srcOrd="3" destOrd="0" parTransId="{47EC7FA5-303F-4F72-8033-E0E5E96276A0}" sibTransId="{25A329AB-82A5-4818-A55D-FB0E7BEBF6C7}"/>
    <dgm:cxn modelId="{F1F1E71A-29B7-4C76-9BFA-0889B4EE03DE}" type="presOf" srcId="{99E2AD85-9061-44E0-8A53-A1D733799260}" destId="{4F271A15-785C-4AB8-8A74-B745A0560D3F}" srcOrd="0" destOrd="0" presId="urn:microsoft.com/office/officeart/2005/8/layout/lProcess1"/>
    <dgm:cxn modelId="{ECD03660-C500-4E35-8A4E-E57D7915B58A}" type="presOf" srcId="{B43D13DD-3849-4B8D-96B9-4893CEAE283D}" destId="{8C92F8D3-4AC7-4179-B289-D7201693FCAC}" srcOrd="0" destOrd="0" presId="urn:microsoft.com/office/officeart/2005/8/layout/lProcess1"/>
    <dgm:cxn modelId="{2ADB0242-50C3-470A-A70D-D5F48ED32BF5}" type="presOf" srcId="{E02E1747-B814-4FBD-8236-CF4C265080CB}" destId="{A9F6B04D-F22E-4683-A754-4882659C6F10}" srcOrd="0" destOrd="0" presId="urn:microsoft.com/office/officeart/2005/8/layout/lProcess1"/>
    <dgm:cxn modelId="{5FF45552-7FD7-4BBC-8126-3FCC765B7AD6}" srcId="{B43D13DD-3849-4B8D-96B9-4893CEAE283D}" destId="{D20E6236-4EA3-4D96-9CF2-8EDE5F0834E4}" srcOrd="1" destOrd="0" parTransId="{41CFF0E3-0FC0-46F6-AF54-7D74E0B2B1C2}" sibTransId="{38FE0EB9-3E7E-401A-8E95-46139CBA611B}"/>
    <dgm:cxn modelId="{19BB8F9D-EB62-4ABA-8A70-CB142590FDAF}" srcId="{B43D13DD-3849-4B8D-96B9-4893CEAE283D}" destId="{E02E1747-B814-4FBD-8236-CF4C265080CB}" srcOrd="2" destOrd="0" parTransId="{296350AB-CA97-4DA5-A58D-C46D4C9420C3}" sibTransId="{7D4231DD-1F1F-4DB7-94F7-25B61A6F6111}"/>
    <dgm:cxn modelId="{80E6F7E7-3BC8-4920-8150-6BAE3A2646E0}" type="presOf" srcId="{D20E6236-4EA3-4D96-9CF2-8EDE5F0834E4}" destId="{150EEE92-AB39-4D6B-9385-6B6FC9B0ED84}" srcOrd="0" destOrd="0" presId="urn:microsoft.com/office/officeart/2005/8/layout/lProcess1"/>
    <dgm:cxn modelId="{21AC54A9-0B38-43AE-837C-172FF0F15FED}" type="presParOf" srcId="{8C92F8D3-4AC7-4179-B289-D7201693FCAC}" destId="{EB69EE9E-DC5B-41A9-9FF3-BDDB55B12AE4}" srcOrd="0" destOrd="0" presId="urn:microsoft.com/office/officeart/2005/8/layout/lProcess1"/>
    <dgm:cxn modelId="{09B0AB38-B2DA-4E0A-9CFB-5F3DDE37FE8B}" type="presParOf" srcId="{EB69EE9E-DC5B-41A9-9FF3-BDDB55B12AE4}" destId="{4F271A15-785C-4AB8-8A74-B745A0560D3F}" srcOrd="0" destOrd="0" presId="urn:microsoft.com/office/officeart/2005/8/layout/lProcess1"/>
    <dgm:cxn modelId="{58FF2F67-C211-4CD6-BEBA-E6614B90D723}" type="presParOf" srcId="{8C92F8D3-4AC7-4179-B289-D7201693FCAC}" destId="{FCBADD02-7687-4C5C-817D-049DBD3E9569}" srcOrd="1" destOrd="0" presId="urn:microsoft.com/office/officeart/2005/8/layout/lProcess1"/>
    <dgm:cxn modelId="{A60A148B-637B-4F2D-A7BF-9CF7BC1F9DBD}" type="presParOf" srcId="{8C92F8D3-4AC7-4179-B289-D7201693FCAC}" destId="{4D73E034-E077-4763-B225-435E5D970BDF}" srcOrd="2" destOrd="0" presId="urn:microsoft.com/office/officeart/2005/8/layout/lProcess1"/>
    <dgm:cxn modelId="{0F06612F-2335-4514-83CE-3991BAC8D214}" type="presParOf" srcId="{4D73E034-E077-4763-B225-435E5D970BDF}" destId="{150EEE92-AB39-4D6B-9385-6B6FC9B0ED84}" srcOrd="0" destOrd="0" presId="urn:microsoft.com/office/officeart/2005/8/layout/lProcess1"/>
    <dgm:cxn modelId="{64393A4A-F38F-496F-90A5-05067D6A0E5C}" type="presParOf" srcId="{8C92F8D3-4AC7-4179-B289-D7201693FCAC}" destId="{C64C2D42-423B-45CC-8E4F-5A367EFBE797}" srcOrd="3" destOrd="0" presId="urn:microsoft.com/office/officeart/2005/8/layout/lProcess1"/>
    <dgm:cxn modelId="{9F9FBE1B-6AB8-4AA3-B771-6B15EE713AF3}" type="presParOf" srcId="{8C92F8D3-4AC7-4179-B289-D7201693FCAC}" destId="{6358D71D-9F20-47AB-8028-1E8CE19967CE}" srcOrd="4" destOrd="0" presId="urn:microsoft.com/office/officeart/2005/8/layout/lProcess1"/>
    <dgm:cxn modelId="{915C32F8-AC27-430C-A295-3D25BB6BF5F1}" type="presParOf" srcId="{6358D71D-9F20-47AB-8028-1E8CE19967CE}" destId="{A9F6B04D-F22E-4683-A754-4882659C6F10}" srcOrd="0" destOrd="0" presId="urn:microsoft.com/office/officeart/2005/8/layout/lProcess1"/>
    <dgm:cxn modelId="{5598B784-89BF-4459-80EC-FE1D34BF5B98}" type="presParOf" srcId="{8C92F8D3-4AC7-4179-B289-D7201693FCAC}" destId="{352D639E-A2AC-4A2F-AB7B-7DF702A22081}" srcOrd="5" destOrd="0" presId="urn:microsoft.com/office/officeart/2005/8/layout/lProcess1"/>
    <dgm:cxn modelId="{BB61919C-FFA8-4D24-9AF2-2B781DFDAB2B}" type="presParOf" srcId="{8C92F8D3-4AC7-4179-B289-D7201693FCAC}" destId="{1CAA8749-C4D4-4D49-8376-47955E9355EF}" srcOrd="6" destOrd="0" presId="urn:microsoft.com/office/officeart/2005/8/layout/lProcess1"/>
    <dgm:cxn modelId="{4EDAB495-48ED-4CB0-BA32-FD9BCF4498FF}" type="presParOf" srcId="{1CAA8749-C4D4-4D49-8376-47955E9355EF}" destId="{2E350588-D2C8-4D34-BA3C-38ED52931E31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D4B7D4-1A8C-4595-A011-A08BA14E079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115244-10B8-4343-9ED2-FFA48CC990C7}">
      <dgm:prSet phldrT="[Text]" custT="1"/>
      <dgm:spPr/>
      <dgm:t>
        <a:bodyPr/>
        <a:lstStyle/>
        <a:p>
          <a:r>
            <a:rPr lang="en-US" sz="3600" dirty="0"/>
            <a:t>IR-275</a:t>
          </a:r>
        </a:p>
      </dgm:t>
    </dgm:pt>
    <dgm:pt modelId="{967A9759-F958-4A26-A2AB-DB93401504C0}" type="parTrans" cxnId="{5CD4D225-49C8-4630-BCAD-8543E4FFE0DE}">
      <dgm:prSet/>
      <dgm:spPr/>
      <dgm:t>
        <a:bodyPr/>
        <a:lstStyle/>
        <a:p>
          <a:endParaRPr lang="en-US"/>
        </a:p>
      </dgm:t>
    </dgm:pt>
    <dgm:pt modelId="{E4691FF8-CC36-48A0-A156-E5DB86431DB4}" type="sibTrans" cxnId="{5CD4D225-49C8-4630-BCAD-8543E4FFE0DE}">
      <dgm:prSet/>
      <dgm:spPr/>
      <dgm:t>
        <a:bodyPr/>
        <a:lstStyle/>
        <a:p>
          <a:endParaRPr lang="en-US"/>
        </a:p>
      </dgm:t>
    </dgm:pt>
    <dgm:pt modelId="{0E79BDA4-639D-42E2-93A8-0E285332033B}">
      <dgm:prSet phldrT="[Text]"/>
      <dgm:spPr/>
      <dgm:t>
        <a:bodyPr/>
        <a:lstStyle/>
        <a:p>
          <a:r>
            <a:rPr lang="en-US" dirty="0"/>
            <a:t>86</a:t>
          </a:r>
        </a:p>
      </dgm:t>
    </dgm:pt>
    <dgm:pt modelId="{84F23F20-D987-4E82-A0F5-64456BF437CF}" type="parTrans" cxnId="{585F853C-A3BA-4F15-88C2-D3C3D9AE6B40}">
      <dgm:prSet/>
      <dgm:spPr/>
      <dgm:t>
        <a:bodyPr/>
        <a:lstStyle/>
        <a:p>
          <a:endParaRPr lang="en-US"/>
        </a:p>
      </dgm:t>
    </dgm:pt>
    <dgm:pt modelId="{52C0C936-ECF0-49FF-AD88-F3160C7F77FD}" type="sibTrans" cxnId="{585F853C-A3BA-4F15-88C2-D3C3D9AE6B40}">
      <dgm:prSet/>
      <dgm:spPr/>
      <dgm:t>
        <a:bodyPr/>
        <a:lstStyle/>
        <a:p>
          <a:endParaRPr lang="en-US"/>
        </a:p>
      </dgm:t>
    </dgm:pt>
    <dgm:pt modelId="{34484DC3-7EC4-49BA-BDC4-C94B85B06938}">
      <dgm:prSet phldrT="[Text]"/>
      <dgm:spPr/>
      <dgm:t>
        <a:bodyPr/>
        <a:lstStyle/>
        <a:p>
          <a:endParaRPr lang="en-US"/>
        </a:p>
      </dgm:t>
    </dgm:pt>
    <dgm:pt modelId="{08975CDF-CE38-4F09-BF3B-2DE4F2C05A19}" type="parTrans" cxnId="{599824A1-897A-4A9B-853E-EF7FA295217F}">
      <dgm:prSet/>
      <dgm:spPr/>
      <dgm:t>
        <a:bodyPr/>
        <a:lstStyle/>
        <a:p>
          <a:endParaRPr lang="en-US"/>
        </a:p>
      </dgm:t>
    </dgm:pt>
    <dgm:pt modelId="{600DDDC3-ADDA-4137-92D8-8E4A224787E2}" type="sibTrans" cxnId="{599824A1-897A-4A9B-853E-EF7FA295217F}">
      <dgm:prSet/>
      <dgm:spPr/>
      <dgm:t>
        <a:bodyPr/>
        <a:lstStyle/>
        <a:p>
          <a:endParaRPr lang="en-US"/>
        </a:p>
      </dgm:t>
    </dgm:pt>
    <dgm:pt modelId="{56F48F5B-B27E-407F-BA8E-CA16970157A4}">
      <dgm:prSet phldrT="[Text]"/>
      <dgm:spPr/>
      <dgm:t>
        <a:bodyPr/>
        <a:lstStyle/>
        <a:p>
          <a:r>
            <a:rPr lang="en-US" dirty="0"/>
            <a:t>101</a:t>
          </a:r>
        </a:p>
      </dgm:t>
    </dgm:pt>
    <dgm:pt modelId="{491D6DFE-CE4E-4150-AAA2-1331D8110C54}" type="parTrans" cxnId="{E2E793FD-DC40-4F42-BE04-70374B881C2A}">
      <dgm:prSet/>
      <dgm:spPr/>
      <dgm:t>
        <a:bodyPr/>
        <a:lstStyle/>
        <a:p>
          <a:endParaRPr lang="en-US"/>
        </a:p>
      </dgm:t>
    </dgm:pt>
    <dgm:pt modelId="{A3F0F39B-650D-4031-A964-84A41FB4235F}" type="sibTrans" cxnId="{E2E793FD-DC40-4F42-BE04-70374B881C2A}">
      <dgm:prSet/>
      <dgm:spPr/>
      <dgm:t>
        <a:bodyPr/>
        <a:lstStyle/>
        <a:p>
          <a:endParaRPr lang="en-US"/>
        </a:p>
      </dgm:t>
    </dgm:pt>
    <dgm:pt modelId="{78338871-8508-4F9B-B4AF-4516614AE0D2}">
      <dgm:prSet phldrT="[Text]"/>
      <dgm:spPr/>
      <dgm:t>
        <a:bodyPr/>
        <a:lstStyle/>
        <a:p>
          <a:r>
            <a:rPr lang="en-US" dirty="0"/>
            <a:t>115</a:t>
          </a:r>
        </a:p>
      </dgm:t>
    </dgm:pt>
    <dgm:pt modelId="{46D211B7-5203-4325-B384-5F6521F3837B}" type="parTrans" cxnId="{2BE82852-5F61-4ECA-8895-4DFABC71421B}">
      <dgm:prSet/>
      <dgm:spPr/>
      <dgm:t>
        <a:bodyPr/>
        <a:lstStyle/>
        <a:p>
          <a:endParaRPr lang="en-US"/>
        </a:p>
      </dgm:t>
    </dgm:pt>
    <dgm:pt modelId="{D60FD904-E860-41DC-8BBA-5BA560A3858F}" type="sibTrans" cxnId="{2BE82852-5F61-4ECA-8895-4DFABC71421B}">
      <dgm:prSet/>
      <dgm:spPr/>
      <dgm:t>
        <a:bodyPr/>
        <a:lstStyle/>
        <a:p>
          <a:endParaRPr lang="en-US"/>
        </a:p>
      </dgm:t>
    </dgm:pt>
    <dgm:pt modelId="{ABEB379B-FA0A-47EF-8437-235FCB036D49}">
      <dgm:prSet phldrT="[Text]"/>
      <dgm:spPr/>
      <dgm:t>
        <a:bodyPr/>
        <a:lstStyle/>
        <a:p>
          <a:r>
            <a:rPr lang="en-US" dirty="0"/>
            <a:t>140</a:t>
          </a:r>
        </a:p>
      </dgm:t>
    </dgm:pt>
    <dgm:pt modelId="{A6C708A4-A787-4C0D-8617-B01AAD5A5E1A}" type="parTrans" cxnId="{076E96BE-6E50-47C6-A671-4AD8D010701E}">
      <dgm:prSet/>
      <dgm:spPr/>
      <dgm:t>
        <a:bodyPr/>
        <a:lstStyle/>
        <a:p>
          <a:endParaRPr lang="en-US"/>
        </a:p>
      </dgm:t>
    </dgm:pt>
    <dgm:pt modelId="{4C8D6F5F-6124-4868-9F03-D8DCC7299B23}" type="sibTrans" cxnId="{076E96BE-6E50-47C6-A671-4AD8D010701E}">
      <dgm:prSet/>
      <dgm:spPr/>
      <dgm:t>
        <a:bodyPr/>
        <a:lstStyle/>
        <a:p>
          <a:endParaRPr lang="en-US"/>
        </a:p>
      </dgm:t>
    </dgm:pt>
    <dgm:pt modelId="{D4E45AF4-03D2-45FD-AADD-553E7917838E}">
      <dgm:prSet phldrT="[Text]"/>
      <dgm:spPr/>
      <dgm:t>
        <a:bodyPr/>
        <a:lstStyle/>
        <a:p>
          <a:r>
            <a:rPr lang="en-US" dirty="0"/>
            <a:t>204</a:t>
          </a:r>
        </a:p>
      </dgm:t>
    </dgm:pt>
    <dgm:pt modelId="{AED2539D-E2DD-4908-8CD7-59947EFB2685}" type="parTrans" cxnId="{E14AD108-3853-44D2-B9EF-B1B68BE3699A}">
      <dgm:prSet/>
      <dgm:spPr/>
      <dgm:t>
        <a:bodyPr/>
        <a:lstStyle/>
        <a:p>
          <a:endParaRPr lang="en-US"/>
        </a:p>
      </dgm:t>
    </dgm:pt>
    <dgm:pt modelId="{BEAE7865-27C8-4792-89AA-B72C3A25C4A8}" type="sibTrans" cxnId="{E14AD108-3853-44D2-B9EF-B1B68BE3699A}">
      <dgm:prSet/>
      <dgm:spPr/>
      <dgm:t>
        <a:bodyPr/>
        <a:lstStyle/>
        <a:p>
          <a:endParaRPr lang="en-US"/>
        </a:p>
      </dgm:t>
    </dgm:pt>
    <dgm:pt modelId="{72BE5E16-BAB5-4D4D-A0EA-7D4F1CC915F6}">
      <dgm:prSet phldrT="[Text]"/>
      <dgm:spPr/>
      <dgm:t>
        <a:bodyPr/>
        <a:lstStyle/>
        <a:p>
          <a:r>
            <a:rPr lang="en-US" dirty="0"/>
            <a:t>205</a:t>
          </a:r>
        </a:p>
      </dgm:t>
    </dgm:pt>
    <dgm:pt modelId="{916BF0E9-C60B-4EEB-8CA4-1A05D114370E}" type="parTrans" cxnId="{FFFCDA98-CBC8-407D-9FD4-0C5541631D6C}">
      <dgm:prSet/>
      <dgm:spPr/>
      <dgm:t>
        <a:bodyPr/>
        <a:lstStyle/>
        <a:p>
          <a:endParaRPr lang="en-US"/>
        </a:p>
      </dgm:t>
    </dgm:pt>
    <dgm:pt modelId="{7F7585AA-2606-42BE-8DBD-A8971C6FD1CF}" type="sibTrans" cxnId="{FFFCDA98-CBC8-407D-9FD4-0C5541631D6C}">
      <dgm:prSet/>
      <dgm:spPr/>
      <dgm:t>
        <a:bodyPr/>
        <a:lstStyle/>
        <a:p>
          <a:endParaRPr lang="en-US"/>
        </a:p>
      </dgm:t>
    </dgm:pt>
    <dgm:pt modelId="{1353A8DA-2784-4EEC-9103-06E3E00C00E6}">
      <dgm:prSet phldrT="[Text]"/>
      <dgm:spPr/>
      <dgm:t>
        <a:bodyPr/>
        <a:lstStyle/>
        <a:p>
          <a:r>
            <a:rPr lang="en-US" dirty="0"/>
            <a:t>260</a:t>
          </a:r>
        </a:p>
      </dgm:t>
    </dgm:pt>
    <dgm:pt modelId="{60367546-10C2-4F5E-B4E3-D30742CA5BC5}" type="parTrans" cxnId="{774E4144-7738-4DCC-94F8-88B16C5735D9}">
      <dgm:prSet/>
      <dgm:spPr/>
      <dgm:t>
        <a:bodyPr/>
        <a:lstStyle/>
        <a:p>
          <a:endParaRPr lang="en-US"/>
        </a:p>
      </dgm:t>
    </dgm:pt>
    <dgm:pt modelId="{FC2DAF26-C8F1-4F55-A236-60FEF7CC7D59}" type="sibTrans" cxnId="{774E4144-7738-4DCC-94F8-88B16C5735D9}">
      <dgm:prSet/>
      <dgm:spPr/>
      <dgm:t>
        <a:bodyPr/>
        <a:lstStyle/>
        <a:p>
          <a:endParaRPr lang="en-US"/>
        </a:p>
      </dgm:t>
    </dgm:pt>
    <dgm:pt modelId="{3CB408BF-6E12-4AC4-B3D2-067BEF02747A}">
      <dgm:prSet phldrT="[Text]"/>
      <dgm:spPr/>
      <dgm:t>
        <a:bodyPr/>
        <a:lstStyle/>
        <a:p>
          <a:r>
            <a:rPr lang="en-US" dirty="0"/>
            <a:t>261</a:t>
          </a:r>
        </a:p>
      </dgm:t>
    </dgm:pt>
    <dgm:pt modelId="{69DC4EE8-A4E6-4AF4-B123-91409E0EA87E}" type="parTrans" cxnId="{23843A94-210C-4FA3-B8E3-F83836F36D82}">
      <dgm:prSet/>
      <dgm:spPr/>
      <dgm:t>
        <a:bodyPr/>
        <a:lstStyle/>
        <a:p>
          <a:endParaRPr lang="en-US"/>
        </a:p>
      </dgm:t>
    </dgm:pt>
    <dgm:pt modelId="{9644ED6D-2F6D-44E4-A863-E285751F31B6}" type="sibTrans" cxnId="{23843A94-210C-4FA3-B8E3-F83836F36D82}">
      <dgm:prSet/>
      <dgm:spPr/>
      <dgm:t>
        <a:bodyPr/>
        <a:lstStyle/>
        <a:p>
          <a:endParaRPr lang="en-US"/>
        </a:p>
      </dgm:t>
    </dgm:pt>
    <dgm:pt modelId="{B6AC966B-0D4E-46F8-94CF-0F3C0F605207}">
      <dgm:prSet phldrT="[Text]"/>
      <dgm:spPr/>
      <dgm:t>
        <a:bodyPr/>
        <a:lstStyle/>
        <a:p>
          <a:r>
            <a:rPr lang="en-US" dirty="0"/>
            <a:t>386</a:t>
          </a:r>
        </a:p>
      </dgm:t>
    </dgm:pt>
    <dgm:pt modelId="{579AA2DC-A64D-4168-90E0-35A257960D45}" type="parTrans" cxnId="{BAAD938C-BD10-4D8E-8E49-CEBAD657D5A9}">
      <dgm:prSet/>
      <dgm:spPr/>
      <dgm:t>
        <a:bodyPr/>
        <a:lstStyle/>
        <a:p>
          <a:endParaRPr lang="en-US"/>
        </a:p>
      </dgm:t>
    </dgm:pt>
    <dgm:pt modelId="{0CBFDBE5-611B-4647-AC66-B78493FA46F6}" type="sibTrans" cxnId="{BAAD938C-BD10-4D8E-8E49-CEBAD657D5A9}">
      <dgm:prSet/>
      <dgm:spPr/>
      <dgm:t>
        <a:bodyPr/>
        <a:lstStyle/>
        <a:p>
          <a:endParaRPr lang="en-US"/>
        </a:p>
      </dgm:t>
    </dgm:pt>
    <dgm:pt modelId="{C20606AA-ED0F-4FE8-A473-77376ADDBDB8}">
      <dgm:prSet phldrT="[Text]"/>
      <dgm:spPr/>
      <dgm:t>
        <a:bodyPr/>
        <a:lstStyle/>
        <a:p>
          <a:r>
            <a:rPr lang="en-US" dirty="0"/>
            <a:t>387</a:t>
          </a:r>
        </a:p>
      </dgm:t>
    </dgm:pt>
    <dgm:pt modelId="{CDC90DA6-D98F-480B-AC07-B9CE13129551}" type="parTrans" cxnId="{A8F92281-9F93-4B0C-A326-54C96F5FE3B1}">
      <dgm:prSet/>
      <dgm:spPr/>
      <dgm:t>
        <a:bodyPr/>
        <a:lstStyle/>
        <a:p>
          <a:endParaRPr lang="en-US"/>
        </a:p>
      </dgm:t>
    </dgm:pt>
    <dgm:pt modelId="{3399D3A1-8618-4FB6-888C-293C5F3F00FD}" type="sibTrans" cxnId="{A8F92281-9F93-4B0C-A326-54C96F5FE3B1}">
      <dgm:prSet/>
      <dgm:spPr/>
      <dgm:t>
        <a:bodyPr/>
        <a:lstStyle/>
        <a:p>
          <a:endParaRPr lang="en-US"/>
        </a:p>
      </dgm:t>
    </dgm:pt>
    <dgm:pt modelId="{072F3E65-7294-4C62-BCE1-3AF257428329}">
      <dgm:prSet phldrT="[Text]"/>
      <dgm:spPr/>
      <dgm:t>
        <a:bodyPr/>
        <a:lstStyle/>
        <a:p>
          <a:r>
            <a:rPr lang="en-US" dirty="0"/>
            <a:t>393</a:t>
          </a:r>
        </a:p>
      </dgm:t>
    </dgm:pt>
    <dgm:pt modelId="{3379CF72-6973-4902-A730-40CBCF6729DB}" type="parTrans" cxnId="{AADA77BD-9282-4B1A-A698-CA540C693A9E}">
      <dgm:prSet/>
      <dgm:spPr/>
      <dgm:t>
        <a:bodyPr/>
        <a:lstStyle/>
        <a:p>
          <a:endParaRPr lang="en-US"/>
        </a:p>
      </dgm:t>
    </dgm:pt>
    <dgm:pt modelId="{FB3DFA37-A1A3-4CC2-A95E-7CDC797BD83F}" type="sibTrans" cxnId="{AADA77BD-9282-4B1A-A698-CA540C693A9E}">
      <dgm:prSet/>
      <dgm:spPr/>
      <dgm:t>
        <a:bodyPr/>
        <a:lstStyle/>
        <a:p>
          <a:endParaRPr lang="en-US"/>
        </a:p>
      </dgm:t>
    </dgm:pt>
    <dgm:pt modelId="{D6586046-963E-4DFE-9D92-56E06DF8E5A9}">
      <dgm:prSet phldrT="[Text]"/>
      <dgm:spPr/>
      <dgm:t>
        <a:bodyPr/>
        <a:lstStyle/>
        <a:p>
          <a:r>
            <a:rPr lang="en-US" dirty="0"/>
            <a:t>470</a:t>
          </a:r>
        </a:p>
      </dgm:t>
    </dgm:pt>
    <dgm:pt modelId="{3D9A8773-FF53-4C13-9BB3-EB7EF9270425}" type="parTrans" cxnId="{6B51DF58-3CD5-4A99-BC4D-C69F73BA44F3}">
      <dgm:prSet/>
      <dgm:spPr/>
      <dgm:t>
        <a:bodyPr/>
        <a:lstStyle/>
        <a:p>
          <a:endParaRPr lang="en-US"/>
        </a:p>
      </dgm:t>
    </dgm:pt>
    <dgm:pt modelId="{07BFAF49-967D-4335-9383-E832540BC7D9}" type="sibTrans" cxnId="{6B51DF58-3CD5-4A99-BC4D-C69F73BA44F3}">
      <dgm:prSet/>
      <dgm:spPr/>
      <dgm:t>
        <a:bodyPr/>
        <a:lstStyle/>
        <a:p>
          <a:endParaRPr lang="en-US"/>
        </a:p>
      </dgm:t>
    </dgm:pt>
    <dgm:pt modelId="{BD8161CC-0991-47AB-918E-2F88084FE1DD}" type="pres">
      <dgm:prSet presAssocID="{31D4B7D4-1A8C-4595-A011-A08BA14E079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626F23-2E85-40F2-A6C4-E57F08D65B29}" type="pres">
      <dgm:prSet presAssocID="{14115244-10B8-4343-9ED2-FFA48CC990C7}" presName="centerShape" presStyleLbl="node0" presStyleIdx="0" presStyleCnt="1" custScaleX="320208" custScaleY="289422"/>
      <dgm:spPr/>
    </dgm:pt>
    <dgm:pt modelId="{FD5E0837-2B99-4F18-8C7E-51F7F827C557}" type="pres">
      <dgm:prSet presAssocID="{0E79BDA4-639D-42E2-93A8-0E285332033B}" presName="node" presStyleLbl="node1" presStyleIdx="0" presStyleCnt="12">
        <dgm:presLayoutVars>
          <dgm:bulletEnabled val="1"/>
        </dgm:presLayoutVars>
      </dgm:prSet>
      <dgm:spPr/>
    </dgm:pt>
    <dgm:pt modelId="{A430BEA4-36BC-4988-9A01-2EBC871D3100}" type="pres">
      <dgm:prSet presAssocID="{0E79BDA4-639D-42E2-93A8-0E285332033B}" presName="dummy" presStyleCnt="0"/>
      <dgm:spPr/>
    </dgm:pt>
    <dgm:pt modelId="{D76460EC-67AB-4BB5-9533-087670608273}" type="pres">
      <dgm:prSet presAssocID="{52C0C936-ECF0-49FF-AD88-F3160C7F77FD}" presName="sibTrans" presStyleLbl="sibTrans2D1" presStyleIdx="0" presStyleCnt="12"/>
      <dgm:spPr/>
    </dgm:pt>
    <dgm:pt modelId="{DD245454-351E-40F0-A423-8CE1A472D0A8}" type="pres">
      <dgm:prSet presAssocID="{56F48F5B-B27E-407F-BA8E-CA16970157A4}" presName="node" presStyleLbl="node1" presStyleIdx="1" presStyleCnt="12">
        <dgm:presLayoutVars>
          <dgm:bulletEnabled val="1"/>
        </dgm:presLayoutVars>
      </dgm:prSet>
      <dgm:spPr/>
    </dgm:pt>
    <dgm:pt modelId="{AA01BDD6-35E6-4B2C-BC51-B57FF8B6C7A0}" type="pres">
      <dgm:prSet presAssocID="{56F48F5B-B27E-407F-BA8E-CA16970157A4}" presName="dummy" presStyleCnt="0"/>
      <dgm:spPr/>
    </dgm:pt>
    <dgm:pt modelId="{0C5F392D-36B0-423C-BF82-7C4FB455ACBC}" type="pres">
      <dgm:prSet presAssocID="{A3F0F39B-650D-4031-A964-84A41FB4235F}" presName="sibTrans" presStyleLbl="sibTrans2D1" presStyleIdx="1" presStyleCnt="12"/>
      <dgm:spPr/>
    </dgm:pt>
    <dgm:pt modelId="{95B79CAA-7112-4D49-8F76-730FEDED960F}" type="pres">
      <dgm:prSet presAssocID="{78338871-8508-4F9B-B4AF-4516614AE0D2}" presName="node" presStyleLbl="node1" presStyleIdx="2" presStyleCnt="12">
        <dgm:presLayoutVars>
          <dgm:bulletEnabled val="1"/>
        </dgm:presLayoutVars>
      </dgm:prSet>
      <dgm:spPr/>
    </dgm:pt>
    <dgm:pt modelId="{CB968D31-6625-4387-B2F1-42C71814FE1B}" type="pres">
      <dgm:prSet presAssocID="{78338871-8508-4F9B-B4AF-4516614AE0D2}" presName="dummy" presStyleCnt="0"/>
      <dgm:spPr/>
    </dgm:pt>
    <dgm:pt modelId="{465B34AF-0DA3-432A-B9FD-BA61DAEC5A99}" type="pres">
      <dgm:prSet presAssocID="{D60FD904-E860-41DC-8BBA-5BA560A3858F}" presName="sibTrans" presStyleLbl="sibTrans2D1" presStyleIdx="2" presStyleCnt="12"/>
      <dgm:spPr/>
    </dgm:pt>
    <dgm:pt modelId="{023A574F-016F-4180-A3C8-79DD5F5E434A}" type="pres">
      <dgm:prSet presAssocID="{ABEB379B-FA0A-47EF-8437-235FCB036D49}" presName="node" presStyleLbl="node1" presStyleIdx="3" presStyleCnt="12">
        <dgm:presLayoutVars>
          <dgm:bulletEnabled val="1"/>
        </dgm:presLayoutVars>
      </dgm:prSet>
      <dgm:spPr/>
    </dgm:pt>
    <dgm:pt modelId="{D1D646C5-D9FB-4CE7-9147-62514CBD5BFD}" type="pres">
      <dgm:prSet presAssocID="{ABEB379B-FA0A-47EF-8437-235FCB036D49}" presName="dummy" presStyleCnt="0"/>
      <dgm:spPr/>
    </dgm:pt>
    <dgm:pt modelId="{AE0E362A-86B1-4E84-BB6D-166A6246BBDE}" type="pres">
      <dgm:prSet presAssocID="{4C8D6F5F-6124-4868-9F03-D8DCC7299B23}" presName="sibTrans" presStyleLbl="sibTrans2D1" presStyleIdx="3" presStyleCnt="12"/>
      <dgm:spPr/>
    </dgm:pt>
    <dgm:pt modelId="{144FF56D-0F0A-4FBF-A130-EA48FC5BBB14}" type="pres">
      <dgm:prSet presAssocID="{D4E45AF4-03D2-45FD-AADD-553E7917838E}" presName="node" presStyleLbl="node1" presStyleIdx="4" presStyleCnt="12">
        <dgm:presLayoutVars>
          <dgm:bulletEnabled val="1"/>
        </dgm:presLayoutVars>
      </dgm:prSet>
      <dgm:spPr/>
    </dgm:pt>
    <dgm:pt modelId="{B5964C1D-8633-40C7-B6C2-7A2E249B76C5}" type="pres">
      <dgm:prSet presAssocID="{D4E45AF4-03D2-45FD-AADD-553E7917838E}" presName="dummy" presStyleCnt="0"/>
      <dgm:spPr/>
    </dgm:pt>
    <dgm:pt modelId="{5360B5A1-AE72-4380-B342-6CCF5A3BF1BE}" type="pres">
      <dgm:prSet presAssocID="{BEAE7865-27C8-4792-89AA-B72C3A25C4A8}" presName="sibTrans" presStyleLbl="sibTrans2D1" presStyleIdx="4" presStyleCnt="12"/>
      <dgm:spPr/>
    </dgm:pt>
    <dgm:pt modelId="{AE351CFC-1DD6-4859-A7DD-79AD2238A422}" type="pres">
      <dgm:prSet presAssocID="{72BE5E16-BAB5-4D4D-A0EA-7D4F1CC915F6}" presName="node" presStyleLbl="node1" presStyleIdx="5" presStyleCnt="12">
        <dgm:presLayoutVars>
          <dgm:bulletEnabled val="1"/>
        </dgm:presLayoutVars>
      </dgm:prSet>
      <dgm:spPr/>
    </dgm:pt>
    <dgm:pt modelId="{165C1A97-0847-4369-AC56-7818DA162D4D}" type="pres">
      <dgm:prSet presAssocID="{72BE5E16-BAB5-4D4D-A0EA-7D4F1CC915F6}" presName="dummy" presStyleCnt="0"/>
      <dgm:spPr/>
    </dgm:pt>
    <dgm:pt modelId="{AE9FF78A-6ABE-4206-AB45-278A7FEEB01E}" type="pres">
      <dgm:prSet presAssocID="{7F7585AA-2606-42BE-8DBD-A8971C6FD1CF}" presName="sibTrans" presStyleLbl="sibTrans2D1" presStyleIdx="5" presStyleCnt="12"/>
      <dgm:spPr/>
    </dgm:pt>
    <dgm:pt modelId="{EAF6C5A8-6273-4DCC-900B-819250BEC343}" type="pres">
      <dgm:prSet presAssocID="{1353A8DA-2784-4EEC-9103-06E3E00C00E6}" presName="node" presStyleLbl="node1" presStyleIdx="6" presStyleCnt="12">
        <dgm:presLayoutVars>
          <dgm:bulletEnabled val="1"/>
        </dgm:presLayoutVars>
      </dgm:prSet>
      <dgm:spPr/>
    </dgm:pt>
    <dgm:pt modelId="{F0F2328B-26C1-4824-B542-5CFB4B4633A8}" type="pres">
      <dgm:prSet presAssocID="{1353A8DA-2784-4EEC-9103-06E3E00C00E6}" presName="dummy" presStyleCnt="0"/>
      <dgm:spPr/>
    </dgm:pt>
    <dgm:pt modelId="{9B35D87C-7641-4368-BB57-12B4D3DDDF65}" type="pres">
      <dgm:prSet presAssocID="{FC2DAF26-C8F1-4F55-A236-60FEF7CC7D59}" presName="sibTrans" presStyleLbl="sibTrans2D1" presStyleIdx="6" presStyleCnt="12"/>
      <dgm:spPr/>
    </dgm:pt>
    <dgm:pt modelId="{D4B305BB-9066-40A9-9CE2-9F3D5C18CCBD}" type="pres">
      <dgm:prSet presAssocID="{3CB408BF-6E12-4AC4-B3D2-067BEF02747A}" presName="node" presStyleLbl="node1" presStyleIdx="7" presStyleCnt="12">
        <dgm:presLayoutVars>
          <dgm:bulletEnabled val="1"/>
        </dgm:presLayoutVars>
      </dgm:prSet>
      <dgm:spPr/>
    </dgm:pt>
    <dgm:pt modelId="{09196E38-9310-4A2C-9C68-D6201DF22D5A}" type="pres">
      <dgm:prSet presAssocID="{3CB408BF-6E12-4AC4-B3D2-067BEF02747A}" presName="dummy" presStyleCnt="0"/>
      <dgm:spPr/>
    </dgm:pt>
    <dgm:pt modelId="{80013345-7112-4DE4-9A8F-39300EA2581D}" type="pres">
      <dgm:prSet presAssocID="{9644ED6D-2F6D-44E4-A863-E285751F31B6}" presName="sibTrans" presStyleLbl="sibTrans2D1" presStyleIdx="7" presStyleCnt="12"/>
      <dgm:spPr/>
    </dgm:pt>
    <dgm:pt modelId="{591DF99D-9EFB-4438-85CE-D176486F0121}" type="pres">
      <dgm:prSet presAssocID="{B6AC966B-0D4E-46F8-94CF-0F3C0F605207}" presName="node" presStyleLbl="node1" presStyleIdx="8" presStyleCnt="12">
        <dgm:presLayoutVars>
          <dgm:bulletEnabled val="1"/>
        </dgm:presLayoutVars>
      </dgm:prSet>
      <dgm:spPr/>
    </dgm:pt>
    <dgm:pt modelId="{C2B146B6-45DC-4E52-A2E6-3EDECD80F759}" type="pres">
      <dgm:prSet presAssocID="{B6AC966B-0D4E-46F8-94CF-0F3C0F605207}" presName="dummy" presStyleCnt="0"/>
      <dgm:spPr/>
    </dgm:pt>
    <dgm:pt modelId="{D62BBAA2-A4E1-4BBF-B45E-74E8F400F54D}" type="pres">
      <dgm:prSet presAssocID="{0CBFDBE5-611B-4647-AC66-B78493FA46F6}" presName="sibTrans" presStyleLbl="sibTrans2D1" presStyleIdx="8" presStyleCnt="12"/>
      <dgm:spPr/>
    </dgm:pt>
    <dgm:pt modelId="{48C08D5B-7D06-455D-86A5-AB70C2C0BC90}" type="pres">
      <dgm:prSet presAssocID="{C20606AA-ED0F-4FE8-A473-77376ADDBDB8}" presName="node" presStyleLbl="node1" presStyleIdx="9" presStyleCnt="12">
        <dgm:presLayoutVars>
          <dgm:bulletEnabled val="1"/>
        </dgm:presLayoutVars>
      </dgm:prSet>
      <dgm:spPr/>
    </dgm:pt>
    <dgm:pt modelId="{44CEDF2A-ADD2-47BB-A2E8-009D055B43F1}" type="pres">
      <dgm:prSet presAssocID="{C20606AA-ED0F-4FE8-A473-77376ADDBDB8}" presName="dummy" presStyleCnt="0"/>
      <dgm:spPr/>
    </dgm:pt>
    <dgm:pt modelId="{5DA49B75-DB6E-485F-B539-D67C2B3642CB}" type="pres">
      <dgm:prSet presAssocID="{3399D3A1-8618-4FB6-888C-293C5F3F00FD}" presName="sibTrans" presStyleLbl="sibTrans2D1" presStyleIdx="9" presStyleCnt="12"/>
      <dgm:spPr/>
    </dgm:pt>
    <dgm:pt modelId="{CE9D8A5F-CF60-4578-A398-9448BF6632DF}" type="pres">
      <dgm:prSet presAssocID="{072F3E65-7294-4C62-BCE1-3AF257428329}" presName="node" presStyleLbl="node1" presStyleIdx="10" presStyleCnt="12">
        <dgm:presLayoutVars>
          <dgm:bulletEnabled val="1"/>
        </dgm:presLayoutVars>
      </dgm:prSet>
      <dgm:spPr/>
    </dgm:pt>
    <dgm:pt modelId="{E70F7A7F-7EC2-4031-A42D-CF40350EE300}" type="pres">
      <dgm:prSet presAssocID="{072F3E65-7294-4C62-BCE1-3AF257428329}" presName="dummy" presStyleCnt="0"/>
      <dgm:spPr/>
    </dgm:pt>
    <dgm:pt modelId="{1EC6D744-B779-43A3-BC18-9C1D0AF87228}" type="pres">
      <dgm:prSet presAssocID="{FB3DFA37-A1A3-4CC2-A95E-7CDC797BD83F}" presName="sibTrans" presStyleLbl="sibTrans2D1" presStyleIdx="10" presStyleCnt="12"/>
      <dgm:spPr/>
    </dgm:pt>
    <dgm:pt modelId="{4BB3951B-E775-4E96-A04B-8C5305C5A3B9}" type="pres">
      <dgm:prSet presAssocID="{D6586046-963E-4DFE-9D92-56E06DF8E5A9}" presName="node" presStyleLbl="node1" presStyleIdx="11" presStyleCnt="12">
        <dgm:presLayoutVars>
          <dgm:bulletEnabled val="1"/>
        </dgm:presLayoutVars>
      </dgm:prSet>
      <dgm:spPr/>
    </dgm:pt>
    <dgm:pt modelId="{70236614-B996-4B9B-BD3A-0158C5E12A24}" type="pres">
      <dgm:prSet presAssocID="{D6586046-963E-4DFE-9D92-56E06DF8E5A9}" presName="dummy" presStyleCnt="0"/>
      <dgm:spPr/>
    </dgm:pt>
    <dgm:pt modelId="{5E7C8F39-DF3F-438C-AA4E-2761FE55ABEB}" type="pres">
      <dgm:prSet presAssocID="{07BFAF49-967D-4335-9383-E832540BC7D9}" presName="sibTrans" presStyleLbl="sibTrans2D1" presStyleIdx="11" presStyleCnt="12"/>
      <dgm:spPr/>
    </dgm:pt>
  </dgm:ptLst>
  <dgm:cxnLst>
    <dgm:cxn modelId="{C6205102-F1E0-4D9A-B793-5765ABB21D1F}" type="presOf" srcId="{0CBFDBE5-611B-4647-AC66-B78493FA46F6}" destId="{D62BBAA2-A4E1-4BBF-B45E-74E8F400F54D}" srcOrd="0" destOrd="0" presId="urn:microsoft.com/office/officeart/2005/8/layout/radial6"/>
    <dgm:cxn modelId="{E14AD108-3853-44D2-B9EF-B1B68BE3699A}" srcId="{14115244-10B8-4343-9ED2-FFA48CC990C7}" destId="{D4E45AF4-03D2-45FD-AADD-553E7917838E}" srcOrd="4" destOrd="0" parTransId="{AED2539D-E2DD-4908-8CD7-59947EFB2685}" sibTransId="{BEAE7865-27C8-4792-89AA-B72C3A25C4A8}"/>
    <dgm:cxn modelId="{080A1509-E8DB-4556-B259-0228891E117A}" type="presOf" srcId="{31D4B7D4-1A8C-4595-A011-A08BA14E0795}" destId="{BD8161CC-0991-47AB-918E-2F88084FE1DD}" srcOrd="0" destOrd="0" presId="urn:microsoft.com/office/officeart/2005/8/layout/radial6"/>
    <dgm:cxn modelId="{83878A0C-23D6-4CFE-A9C1-2FFD8526A5F3}" type="presOf" srcId="{56F48F5B-B27E-407F-BA8E-CA16970157A4}" destId="{DD245454-351E-40F0-A423-8CE1A472D0A8}" srcOrd="0" destOrd="0" presId="urn:microsoft.com/office/officeart/2005/8/layout/radial6"/>
    <dgm:cxn modelId="{34C0990D-1134-40D9-82C0-EA7DFB64BDCC}" type="presOf" srcId="{072F3E65-7294-4C62-BCE1-3AF257428329}" destId="{CE9D8A5F-CF60-4578-A398-9448BF6632DF}" srcOrd="0" destOrd="0" presId="urn:microsoft.com/office/officeart/2005/8/layout/radial6"/>
    <dgm:cxn modelId="{841F3B19-BB79-4018-B813-2A19E5BD8FA8}" type="presOf" srcId="{FB3DFA37-A1A3-4CC2-A95E-7CDC797BD83F}" destId="{1EC6D744-B779-43A3-BC18-9C1D0AF87228}" srcOrd="0" destOrd="0" presId="urn:microsoft.com/office/officeart/2005/8/layout/radial6"/>
    <dgm:cxn modelId="{093F901A-3DBA-444C-BDA7-0A381E88CC27}" type="presOf" srcId="{52C0C936-ECF0-49FF-AD88-F3160C7F77FD}" destId="{D76460EC-67AB-4BB5-9533-087670608273}" srcOrd="0" destOrd="0" presId="urn:microsoft.com/office/officeart/2005/8/layout/radial6"/>
    <dgm:cxn modelId="{D413E221-B5A7-49C5-9C4C-F136543B3B12}" type="presOf" srcId="{ABEB379B-FA0A-47EF-8437-235FCB036D49}" destId="{023A574F-016F-4180-A3C8-79DD5F5E434A}" srcOrd="0" destOrd="0" presId="urn:microsoft.com/office/officeart/2005/8/layout/radial6"/>
    <dgm:cxn modelId="{5CD4D225-49C8-4630-BCAD-8543E4FFE0DE}" srcId="{31D4B7D4-1A8C-4595-A011-A08BA14E0795}" destId="{14115244-10B8-4343-9ED2-FFA48CC990C7}" srcOrd="0" destOrd="0" parTransId="{967A9759-F958-4A26-A2AB-DB93401504C0}" sibTransId="{E4691FF8-CC36-48A0-A156-E5DB86431DB4}"/>
    <dgm:cxn modelId="{17511235-FEEE-43EB-A45F-EF37CB4F2097}" type="presOf" srcId="{1353A8DA-2784-4EEC-9103-06E3E00C00E6}" destId="{EAF6C5A8-6273-4DCC-900B-819250BEC343}" srcOrd="0" destOrd="0" presId="urn:microsoft.com/office/officeart/2005/8/layout/radial6"/>
    <dgm:cxn modelId="{585F853C-A3BA-4F15-88C2-D3C3D9AE6B40}" srcId="{14115244-10B8-4343-9ED2-FFA48CC990C7}" destId="{0E79BDA4-639D-42E2-93A8-0E285332033B}" srcOrd="0" destOrd="0" parTransId="{84F23F20-D987-4E82-A0F5-64456BF437CF}" sibTransId="{52C0C936-ECF0-49FF-AD88-F3160C7F77FD}"/>
    <dgm:cxn modelId="{7EFBA961-1C51-4707-8E07-C64A4BE1F331}" type="presOf" srcId="{07BFAF49-967D-4335-9383-E832540BC7D9}" destId="{5E7C8F39-DF3F-438C-AA4E-2761FE55ABEB}" srcOrd="0" destOrd="0" presId="urn:microsoft.com/office/officeart/2005/8/layout/radial6"/>
    <dgm:cxn modelId="{27767D43-615E-4957-8959-CAEF8F383B1E}" type="presOf" srcId="{7F7585AA-2606-42BE-8DBD-A8971C6FD1CF}" destId="{AE9FF78A-6ABE-4206-AB45-278A7FEEB01E}" srcOrd="0" destOrd="0" presId="urn:microsoft.com/office/officeart/2005/8/layout/radial6"/>
    <dgm:cxn modelId="{774E4144-7738-4DCC-94F8-88B16C5735D9}" srcId="{14115244-10B8-4343-9ED2-FFA48CC990C7}" destId="{1353A8DA-2784-4EEC-9103-06E3E00C00E6}" srcOrd="6" destOrd="0" parTransId="{60367546-10C2-4F5E-B4E3-D30742CA5BC5}" sibTransId="{FC2DAF26-C8F1-4F55-A236-60FEF7CC7D59}"/>
    <dgm:cxn modelId="{E9427148-5ED9-468D-B64D-91F91C7F7659}" type="presOf" srcId="{9644ED6D-2F6D-44E4-A863-E285751F31B6}" destId="{80013345-7112-4DE4-9A8F-39300EA2581D}" srcOrd="0" destOrd="0" presId="urn:microsoft.com/office/officeart/2005/8/layout/radial6"/>
    <dgm:cxn modelId="{154B0F49-8A8A-467D-9B4B-39B59CA02CDA}" type="presOf" srcId="{A3F0F39B-650D-4031-A964-84A41FB4235F}" destId="{0C5F392D-36B0-423C-BF82-7C4FB455ACBC}" srcOrd="0" destOrd="0" presId="urn:microsoft.com/office/officeart/2005/8/layout/radial6"/>
    <dgm:cxn modelId="{2BE82852-5F61-4ECA-8895-4DFABC71421B}" srcId="{14115244-10B8-4343-9ED2-FFA48CC990C7}" destId="{78338871-8508-4F9B-B4AF-4516614AE0D2}" srcOrd="2" destOrd="0" parTransId="{46D211B7-5203-4325-B384-5F6521F3837B}" sibTransId="{D60FD904-E860-41DC-8BBA-5BA560A3858F}"/>
    <dgm:cxn modelId="{CEF31377-527D-459B-BF7A-336454C8058F}" type="presOf" srcId="{14115244-10B8-4343-9ED2-FFA48CC990C7}" destId="{39626F23-2E85-40F2-A6C4-E57F08D65B29}" srcOrd="0" destOrd="0" presId="urn:microsoft.com/office/officeart/2005/8/layout/radial6"/>
    <dgm:cxn modelId="{6B51DF58-3CD5-4A99-BC4D-C69F73BA44F3}" srcId="{14115244-10B8-4343-9ED2-FFA48CC990C7}" destId="{D6586046-963E-4DFE-9D92-56E06DF8E5A9}" srcOrd="11" destOrd="0" parTransId="{3D9A8773-FF53-4C13-9BB3-EB7EF9270425}" sibTransId="{07BFAF49-967D-4335-9383-E832540BC7D9}"/>
    <dgm:cxn modelId="{9361425A-5F3D-4E10-B22E-53457788F164}" type="presOf" srcId="{D6586046-963E-4DFE-9D92-56E06DF8E5A9}" destId="{4BB3951B-E775-4E96-A04B-8C5305C5A3B9}" srcOrd="0" destOrd="0" presId="urn:microsoft.com/office/officeart/2005/8/layout/radial6"/>
    <dgm:cxn modelId="{A8F92281-9F93-4B0C-A326-54C96F5FE3B1}" srcId="{14115244-10B8-4343-9ED2-FFA48CC990C7}" destId="{C20606AA-ED0F-4FE8-A473-77376ADDBDB8}" srcOrd="9" destOrd="0" parTransId="{CDC90DA6-D98F-480B-AC07-B9CE13129551}" sibTransId="{3399D3A1-8618-4FB6-888C-293C5F3F00FD}"/>
    <dgm:cxn modelId="{BAAD938C-BD10-4D8E-8E49-CEBAD657D5A9}" srcId="{14115244-10B8-4343-9ED2-FFA48CC990C7}" destId="{B6AC966B-0D4E-46F8-94CF-0F3C0F605207}" srcOrd="8" destOrd="0" parTransId="{579AA2DC-A64D-4168-90E0-35A257960D45}" sibTransId="{0CBFDBE5-611B-4647-AC66-B78493FA46F6}"/>
    <dgm:cxn modelId="{3932EC8C-A300-45B4-B5FB-2C5E214FEF0E}" type="presOf" srcId="{4C8D6F5F-6124-4868-9F03-D8DCC7299B23}" destId="{AE0E362A-86B1-4E84-BB6D-166A6246BBDE}" srcOrd="0" destOrd="0" presId="urn:microsoft.com/office/officeart/2005/8/layout/radial6"/>
    <dgm:cxn modelId="{67BD9C8D-EA87-493C-9D38-D14D6151BD83}" type="presOf" srcId="{3399D3A1-8618-4FB6-888C-293C5F3F00FD}" destId="{5DA49B75-DB6E-485F-B539-D67C2B3642CB}" srcOrd="0" destOrd="0" presId="urn:microsoft.com/office/officeart/2005/8/layout/radial6"/>
    <dgm:cxn modelId="{23843A94-210C-4FA3-B8E3-F83836F36D82}" srcId="{14115244-10B8-4343-9ED2-FFA48CC990C7}" destId="{3CB408BF-6E12-4AC4-B3D2-067BEF02747A}" srcOrd="7" destOrd="0" parTransId="{69DC4EE8-A4E6-4AF4-B123-91409E0EA87E}" sibTransId="{9644ED6D-2F6D-44E4-A863-E285751F31B6}"/>
    <dgm:cxn modelId="{FFFCDA98-CBC8-407D-9FD4-0C5541631D6C}" srcId="{14115244-10B8-4343-9ED2-FFA48CC990C7}" destId="{72BE5E16-BAB5-4D4D-A0EA-7D4F1CC915F6}" srcOrd="5" destOrd="0" parTransId="{916BF0E9-C60B-4EEB-8CA4-1A05D114370E}" sibTransId="{7F7585AA-2606-42BE-8DBD-A8971C6FD1CF}"/>
    <dgm:cxn modelId="{E55BCD99-277A-49BF-9F38-0A72CED6DDBC}" type="presOf" srcId="{72BE5E16-BAB5-4D4D-A0EA-7D4F1CC915F6}" destId="{AE351CFC-1DD6-4859-A7DD-79AD2238A422}" srcOrd="0" destOrd="0" presId="urn:microsoft.com/office/officeart/2005/8/layout/radial6"/>
    <dgm:cxn modelId="{FF34919B-117E-42C1-BCA8-C49348D78C85}" type="presOf" srcId="{0E79BDA4-639D-42E2-93A8-0E285332033B}" destId="{FD5E0837-2B99-4F18-8C7E-51F7F827C557}" srcOrd="0" destOrd="0" presId="urn:microsoft.com/office/officeart/2005/8/layout/radial6"/>
    <dgm:cxn modelId="{599824A1-897A-4A9B-853E-EF7FA295217F}" srcId="{31D4B7D4-1A8C-4595-A011-A08BA14E0795}" destId="{34484DC3-7EC4-49BA-BDC4-C94B85B06938}" srcOrd="1" destOrd="0" parTransId="{08975CDF-CE38-4F09-BF3B-2DE4F2C05A19}" sibTransId="{600DDDC3-ADDA-4137-92D8-8E4A224787E2}"/>
    <dgm:cxn modelId="{FF157DA5-DCD4-403D-A87A-02B532670F74}" type="presOf" srcId="{3CB408BF-6E12-4AC4-B3D2-067BEF02747A}" destId="{D4B305BB-9066-40A9-9CE2-9F3D5C18CCBD}" srcOrd="0" destOrd="0" presId="urn:microsoft.com/office/officeart/2005/8/layout/radial6"/>
    <dgm:cxn modelId="{98ABE2B9-BB4A-4AC3-9008-A4F435DF2B7D}" type="presOf" srcId="{78338871-8508-4F9B-B4AF-4516614AE0D2}" destId="{95B79CAA-7112-4D49-8F76-730FEDED960F}" srcOrd="0" destOrd="0" presId="urn:microsoft.com/office/officeart/2005/8/layout/radial6"/>
    <dgm:cxn modelId="{AADA77BD-9282-4B1A-A698-CA540C693A9E}" srcId="{14115244-10B8-4343-9ED2-FFA48CC990C7}" destId="{072F3E65-7294-4C62-BCE1-3AF257428329}" srcOrd="10" destOrd="0" parTransId="{3379CF72-6973-4902-A730-40CBCF6729DB}" sibTransId="{FB3DFA37-A1A3-4CC2-A95E-7CDC797BD83F}"/>
    <dgm:cxn modelId="{076E96BE-6E50-47C6-A671-4AD8D010701E}" srcId="{14115244-10B8-4343-9ED2-FFA48CC990C7}" destId="{ABEB379B-FA0A-47EF-8437-235FCB036D49}" srcOrd="3" destOrd="0" parTransId="{A6C708A4-A787-4C0D-8617-B01AAD5A5E1A}" sibTransId="{4C8D6F5F-6124-4868-9F03-D8DCC7299B23}"/>
    <dgm:cxn modelId="{87DEC9C9-F561-4E01-A2D7-9FC23A6D1DE0}" type="presOf" srcId="{C20606AA-ED0F-4FE8-A473-77376ADDBDB8}" destId="{48C08D5B-7D06-455D-86A5-AB70C2C0BC90}" srcOrd="0" destOrd="0" presId="urn:microsoft.com/office/officeart/2005/8/layout/radial6"/>
    <dgm:cxn modelId="{8CEBB6DC-673A-43C5-B02F-A82A2DA6E7AD}" type="presOf" srcId="{B6AC966B-0D4E-46F8-94CF-0F3C0F605207}" destId="{591DF99D-9EFB-4438-85CE-D176486F0121}" srcOrd="0" destOrd="0" presId="urn:microsoft.com/office/officeart/2005/8/layout/radial6"/>
    <dgm:cxn modelId="{B3A109F0-101A-4C8A-9D32-02E50F3A75D1}" type="presOf" srcId="{D4E45AF4-03D2-45FD-AADD-553E7917838E}" destId="{144FF56D-0F0A-4FBF-A130-EA48FC5BBB14}" srcOrd="0" destOrd="0" presId="urn:microsoft.com/office/officeart/2005/8/layout/radial6"/>
    <dgm:cxn modelId="{AB990AF1-5A0E-408C-86BB-B974C6BD7CBD}" type="presOf" srcId="{D60FD904-E860-41DC-8BBA-5BA560A3858F}" destId="{465B34AF-0DA3-432A-B9FD-BA61DAEC5A99}" srcOrd="0" destOrd="0" presId="urn:microsoft.com/office/officeart/2005/8/layout/radial6"/>
    <dgm:cxn modelId="{3B77BEF1-F088-42BA-8752-6C6B9D8945F1}" type="presOf" srcId="{BEAE7865-27C8-4792-89AA-B72C3A25C4A8}" destId="{5360B5A1-AE72-4380-B342-6CCF5A3BF1BE}" srcOrd="0" destOrd="0" presId="urn:microsoft.com/office/officeart/2005/8/layout/radial6"/>
    <dgm:cxn modelId="{E2E793FD-DC40-4F42-BE04-70374B881C2A}" srcId="{14115244-10B8-4343-9ED2-FFA48CC990C7}" destId="{56F48F5B-B27E-407F-BA8E-CA16970157A4}" srcOrd="1" destOrd="0" parTransId="{491D6DFE-CE4E-4150-AAA2-1331D8110C54}" sibTransId="{A3F0F39B-650D-4031-A964-84A41FB4235F}"/>
    <dgm:cxn modelId="{43C5D9FD-3739-4E1D-9446-8604557EB106}" type="presOf" srcId="{FC2DAF26-C8F1-4F55-A236-60FEF7CC7D59}" destId="{9B35D87C-7641-4368-BB57-12B4D3DDDF65}" srcOrd="0" destOrd="0" presId="urn:microsoft.com/office/officeart/2005/8/layout/radial6"/>
    <dgm:cxn modelId="{6AAF96B8-E2C6-454C-B7B8-AFF54E88F17B}" type="presParOf" srcId="{BD8161CC-0991-47AB-918E-2F88084FE1DD}" destId="{39626F23-2E85-40F2-A6C4-E57F08D65B29}" srcOrd="0" destOrd="0" presId="urn:microsoft.com/office/officeart/2005/8/layout/radial6"/>
    <dgm:cxn modelId="{9E5B8A15-E068-448B-8FFF-DDC14C493578}" type="presParOf" srcId="{BD8161CC-0991-47AB-918E-2F88084FE1DD}" destId="{FD5E0837-2B99-4F18-8C7E-51F7F827C557}" srcOrd="1" destOrd="0" presId="urn:microsoft.com/office/officeart/2005/8/layout/radial6"/>
    <dgm:cxn modelId="{776F41B5-537A-4544-BAB4-5EC0394B5590}" type="presParOf" srcId="{BD8161CC-0991-47AB-918E-2F88084FE1DD}" destId="{A430BEA4-36BC-4988-9A01-2EBC871D3100}" srcOrd="2" destOrd="0" presId="urn:microsoft.com/office/officeart/2005/8/layout/radial6"/>
    <dgm:cxn modelId="{A5DE726E-02D0-465B-A676-2F16E8127D58}" type="presParOf" srcId="{BD8161CC-0991-47AB-918E-2F88084FE1DD}" destId="{D76460EC-67AB-4BB5-9533-087670608273}" srcOrd="3" destOrd="0" presId="urn:microsoft.com/office/officeart/2005/8/layout/radial6"/>
    <dgm:cxn modelId="{7C56C7A7-86F2-4201-9A55-D1B42DB06765}" type="presParOf" srcId="{BD8161CC-0991-47AB-918E-2F88084FE1DD}" destId="{DD245454-351E-40F0-A423-8CE1A472D0A8}" srcOrd="4" destOrd="0" presId="urn:microsoft.com/office/officeart/2005/8/layout/radial6"/>
    <dgm:cxn modelId="{0BF05507-FDAB-4791-ABC1-BF8B65F7BAF3}" type="presParOf" srcId="{BD8161CC-0991-47AB-918E-2F88084FE1DD}" destId="{AA01BDD6-35E6-4B2C-BC51-B57FF8B6C7A0}" srcOrd="5" destOrd="0" presId="urn:microsoft.com/office/officeart/2005/8/layout/radial6"/>
    <dgm:cxn modelId="{11E094CD-0B51-4873-ABC0-D319CAC23897}" type="presParOf" srcId="{BD8161CC-0991-47AB-918E-2F88084FE1DD}" destId="{0C5F392D-36B0-423C-BF82-7C4FB455ACBC}" srcOrd="6" destOrd="0" presId="urn:microsoft.com/office/officeart/2005/8/layout/radial6"/>
    <dgm:cxn modelId="{68AF71CD-4956-447A-8B54-6E077985CD08}" type="presParOf" srcId="{BD8161CC-0991-47AB-918E-2F88084FE1DD}" destId="{95B79CAA-7112-4D49-8F76-730FEDED960F}" srcOrd="7" destOrd="0" presId="urn:microsoft.com/office/officeart/2005/8/layout/radial6"/>
    <dgm:cxn modelId="{25003182-7E87-41D6-B37B-66CB0AAE6759}" type="presParOf" srcId="{BD8161CC-0991-47AB-918E-2F88084FE1DD}" destId="{CB968D31-6625-4387-B2F1-42C71814FE1B}" srcOrd="8" destOrd="0" presId="urn:microsoft.com/office/officeart/2005/8/layout/radial6"/>
    <dgm:cxn modelId="{F1BD4429-E29B-47E0-9C77-7B1FAB3D8EE9}" type="presParOf" srcId="{BD8161CC-0991-47AB-918E-2F88084FE1DD}" destId="{465B34AF-0DA3-432A-B9FD-BA61DAEC5A99}" srcOrd="9" destOrd="0" presId="urn:microsoft.com/office/officeart/2005/8/layout/radial6"/>
    <dgm:cxn modelId="{078302FE-A6B3-43B5-A745-1DFE9FFCB5BA}" type="presParOf" srcId="{BD8161CC-0991-47AB-918E-2F88084FE1DD}" destId="{023A574F-016F-4180-A3C8-79DD5F5E434A}" srcOrd="10" destOrd="0" presId="urn:microsoft.com/office/officeart/2005/8/layout/radial6"/>
    <dgm:cxn modelId="{48DD040A-3B0C-4C2E-96C0-66C49C90E934}" type="presParOf" srcId="{BD8161CC-0991-47AB-918E-2F88084FE1DD}" destId="{D1D646C5-D9FB-4CE7-9147-62514CBD5BFD}" srcOrd="11" destOrd="0" presId="urn:microsoft.com/office/officeart/2005/8/layout/radial6"/>
    <dgm:cxn modelId="{6A27E823-C865-481F-9F84-662AE7925592}" type="presParOf" srcId="{BD8161CC-0991-47AB-918E-2F88084FE1DD}" destId="{AE0E362A-86B1-4E84-BB6D-166A6246BBDE}" srcOrd="12" destOrd="0" presId="urn:microsoft.com/office/officeart/2005/8/layout/radial6"/>
    <dgm:cxn modelId="{0CF0B9F8-3C67-453C-B3E6-00E753B7D9DE}" type="presParOf" srcId="{BD8161CC-0991-47AB-918E-2F88084FE1DD}" destId="{144FF56D-0F0A-4FBF-A130-EA48FC5BBB14}" srcOrd="13" destOrd="0" presId="urn:microsoft.com/office/officeart/2005/8/layout/radial6"/>
    <dgm:cxn modelId="{5F232A56-8E03-4921-B94F-07E87E191DDE}" type="presParOf" srcId="{BD8161CC-0991-47AB-918E-2F88084FE1DD}" destId="{B5964C1D-8633-40C7-B6C2-7A2E249B76C5}" srcOrd="14" destOrd="0" presId="urn:microsoft.com/office/officeart/2005/8/layout/radial6"/>
    <dgm:cxn modelId="{8DB93481-0A5F-4202-87F3-7F723448B692}" type="presParOf" srcId="{BD8161CC-0991-47AB-918E-2F88084FE1DD}" destId="{5360B5A1-AE72-4380-B342-6CCF5A3BF1BE}" srcOrd="15" destOrd="0" presId="urn:microsoft.com/office/officeart/2005/8/layout/radial6"/>
    <dgm:cxn modelId="{FDA76A34-2E72-4CC9-9080-EC2365754AA5}" type="presParOf" srcId="{BD8161CC-0991-47AB-918E-2F88084FE1DD}" destId="{AE351CFC-1DD6-4859-A7DD-79AD2238A422}" srcOrd="16" destOrd="0" presId="urn:microsoft.com/office/officeart/2005/8/layout/radial6"/>
    <dgm:cxn modelId="{B6C38C91-F0AB-46E8-A385-DAEA3794D079}" type="presParOf" srcId="{BD8161CC-0991-47AB-918E-2F88084FE1DD}" destId="{165C1A97-0847-4369-AC56-7818DA162D4D}" srcOrd="17" destOrd="0" presId="urn:microsoft.com/office/officeart/2005/8/layout/radial6"/>
    <dgm:cxn modelId="{31B8CED8-6E7F-456D-8471-0949CE682E04}" type="presParOf" srcId="{BD8161CC-0991-47AB-918E-2F88084FE1DD}" destId="{AE9FF78A-6ABE-4206-AB45-278A7FEEB01E}" srcOrd="18" destOrd="0" presId="urn:microsoft.com/office/officeart/2005/8/layout/radial6"/>
    <dgm:cxn modelId="{62D4F1B4-B19D-4B52-A1A5-BD85937904EE}" type="presParOf" srcId="{BD8161CC-0991-47AB-918E-2F88084FE1DD}" destId="{EAF6C5A8-6273-4DCC-900B-819250BEC343}" srcOrd="19" destOrd="0" presId="urn:microsoft.com/office/officeart/2005/8/layout/radial6"/>
    <dgm:cxn modelId="{AA5097F2-BDBA-4590-A5D1-E7657B3C2EC9}" type="presParOf" srcId="{BD8161CC-0991-47AB-918E-2F88084FE1DD}" destId="{F0F2328B-26C1-4824-B542-5CFB4B4633A8}" srcOrd="20" destOrd="0" presId="urn:microsoft.com/office/officeart/2005/8/layout/radial6"/>
    <dgm:cxn modelId="{D63BB389-4D73-4EFC-9F1D-AAFA30AAAC38}" type="presParOf" srcId="{BD8161CC-0991-47AB-918E-2F88084FE1DD}" destId="{9B35D87C-7641-4368-BB57-12B4D3DDDF65}" srcOrd="21" destOrd="0" presId="urn:microsoft.com/office/officeart/2005/8/layout/radial6"/>
    <dgm:cxn modelId="{AD02828C-2587-40A7-BD91-871E91FDA4F4}" type="presParOf" srcId="{BD8161CC-0991-47AB-918E-2F88084FE1DD}" destId="{D4B305BB-9066-40A9-9CE2-9F3D5C18CCBD}" srcOrd="22" destOrd="0" presId="urn:microsoft.com/office/officeart/2005/8/layout/radial6"/>
    <dgm:cxn modelId="{AB0383FB-07D3-4D82-9C81-508F4154BCE8}" type="presParOf" srcId="{BD8161CC-0991-47AB-918E-2F88084FE1DD}" destId="{09196E38-9310-4A2C-9C68-D6201DF22D5A}" srcOrd="23" destOrd="0" presId="urn:microsoft.com/office/officeart/2005/8/layout/radial6"/>
    <dgm:cxn modelId="{B87B8ECE-798C-4742-9255-995F4B9F885A}" type="presParOf" srcId="{BD8161CC-0991-47AB-918E-2F88084FE1DD}" destId="{80013345-7112-4DE4-9A8F-39300EA2581D}" srcOrd="24" destOrd="0" presId="urn:microsoft.com/office/officeart/2005/8/layout/radial6"/>
    <dgm:cxn modelId="{48E49C7D-1A1F-4181-9984-2018B7074417}" type="presParOf" srcId="{BD8161CC-0991-47AB-918E-2F88084FE1DD}" destId="{591DF99D-9EFB-4438-85CE-D176486F0121}" srcOrd="25" destOrd="0" presId="urn:microsoft.com/office/officeart/2005/8/layout/radial6"/>
    <dgm:cxn modelId="{942D64FE-45F0-4818-8FFE-9C622A7AE062}" type="presParOf" srcId="{BD8161CC-0991-47AB-918E-2F88084FE1DD}" destId="{C2B146B6-45DC-4E52-A2E6-3EDECD80F759}" srcOrd="26" destOrd="0" presId="urn:microsoft.com/office/officeart/2005/8/layout/radial6"/>
    <dgm:cxn modelId="{D205DEEC-C562-469C-A5C1-91586BA64D01}" type="presParOf" srcId="{BD8161CC-0991-47AB-918E-2F88084FE1DD}" destId="{D62BBAA2-A4E1-4BBF-B45E-74E8F400F54D}" srcOrd="27" destOrd="0" presId="urn:microsoft.com/office/officeart/2005/8/layout/radial6"/>
    <dgm:cxn modelId="{55A43546-F1BA-4056-BDD1-08678ADB164C}" type="presParOf" srcId="{BD8161CC-0991-47AB-918E-2F88084FE1DD}" destId="{48C08D5B-7D06-455D-86A5-AB70C2C0BC90}" srcOrd="28" destOrd="0" presId="urn:microsoft.com/office/officeart/2005/8/layout/radial6"/>
    <dgm:cxn modelId="{CEC6F6DD-34DB-4AB5-B1F1-A2A0FA93ECAE}" type="presParOf" srcId="{BD8161CC-0991-47AB-918E-2F88084FE1DD}" destId="{44CEDF2A-ADD2-47BB-A2E8-009D055B43F1}" srcOrd="29" destOrd="0" presId="urn:microsoft.com/office/officeart/2005/8/layout/radial6"/>
    <dgm:cxn modelId="{F128610A-53C6-4CF9-A710-175E6AFA1320}" type="presParOf" srcId="{BD8161CC-0991-47AB-918E-2F88084FE1DD}" destId="{5DA49B75-DB6E-485F-B539-D67C2B3642CB}" srcOrd="30" destOrd="0" presId="urn:microsoft.com/office/officeart/2005/8/layout/radial6"/>
    <dgm:cxn modelId="{41F19DFF-FCBB-4548-809F-6664CF1AB626}" type="presParOf" srcId="{BD8161CC-0991-47AB-918E-2F88084FE1DD}" destId="{CE9D8A5F-CF60-4578-A398-9448BF6632DF}" srcOrd="31" destOrd="0" presId="urn:microsoft.com/office/officeart/2005/8/layout/radial6"/>
    <dgm:cxn modelId="{C1DF01F3-2D27-4600-AA1F-244DDF6C30CE}" type="presParOf" srcId="{BD8161CC-0991-47AB-918E-2F88084FE1DD}" destId="{E70F7A7F-7EC2-4031-A42D-CF40350EE300}" srcOrd="32" destOrd="0" presId="urn:microsoft.com/office/officeart/2005/8/layout/radial6"/>
    <dgm:cxn modelId="{E1C1DB10-DAF8-4064-AD22-3042F001CE65}" type="presParOf" srcId="{BD8161CC-0991-47AB-918E-2F88084FE1DD}" destId="{1EC6D744-B779-43A3-BC18-9C1D0AF87228}" srcOrd="33" destOrd="0" presId="urn:microsoft.com/office/officeart/2005/8/layout/radial6"/>
    <dgm:cxn modelId="{FBFC9F3C-D89C-405C-ACEB-2F425F8F35C4}" type="presParOf" srcId="{BD8161CC-0991-47AB-918E-2F88084FE1DD}" destId="{4BB3951B-E775-4E96-A04B-8C5305C5A3B9}" srcOrd="34" destOrd="0" presId="urn:microsoft.com/office/officeart/2005/8/layout/radial6"/>
    <dgm:cxn modelId="{F044EAC6-99C6-4D31-9F28-AAA02ED3522B}" type="presParOf" srcId="{BD8161CC-0991-47AB-918E-2F88084FE1DD}" destId="{70236614-B996-4B9B-BD3A-0158C5E12A24}" srcOrd="35" destOrd="0" presId="urn:microsoft.com/office/officeart/2005/8/layout/radial6"/>
    <dgm:cxn modelId="{DCED8041-15D1-42BC-8123-40A6FC3CFAE1}" type="presParOf" srcId="{BD8161CC-0991-47AB-918E-2F88084FE1DD}" destId="{5E7C8F39-DF3F-438C-AA4E-2761FE55ABEB}" srcOrd="3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F21870-15B5-47C1-B6E8-175CBD0475E9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4F4F3E-7C06-477B-946A-AFADABBFF4E9}">
      <dgm:prSet phldrT="[Text]" custT="1"/>
      <dgm:spPr/>
      <dgm:t>
        <a:bodyPr/>
        <a:lstStyle/>
        <a:p>
          <a:r>
            <a:rPr lang="en-US" sz="2000" dirty="0"/>
            <a:t>2013</a:t>
          </a:r>
        </a:p>
      </dgm:t>
    </dgm:pt>
    <dgm:pt modelId="{81776346-8AB4-435D-889F-0CEA5F6826BE}" type="parTrans" cxnId="{CCD3E9AE-6D76-4E56-8F22-E11A1625753B}">
      <dgm:prSet/>
      <dgm:spPr/>
      <dgm:t>
        <a:bodyPr/>
        <a:lstStyle/>
        <a:p>
          <a:endParaRPr lang="en-US"/>
        </a:p>
      </dgm:t>
    </dgm:pt>
    <dgm:pt modelId="{DAE1B163-4340-4973-8C51-805457F0BE68}" type="sibTrans" cxnId="{CCD3E9AE-6D76-4E56-8F22-E11A1625753B}">
      <dgm:prSet/>
      <dgm:spPr/>
      <dgm:t>
        <a:bodyPr/>
        <a:lstStyle/>
        <a:p>
          <a:endParaRPr lang="en-US"/>
        </a:p>
      </dgm:t>
    </dgm:pt>
    <dgm:pt modelId="{96F75995-24BD-43C4-872E-EF7570A1470D}">
      <dgm:prSet phldrT="[Text]" custT="1"/>
      <dgm:spPr/>
      <dgm:t>
        <a:bodyPr/>
        <a:lstStyle/>
        <a:p>
          <a:r>
            <a:rPr lang="en-US" sz="1600" dirty="0"/>
            <a:t>HSIP application to reconfigure EB &amp; WB to NB ramps</a:t>
          </a:r>
        </a:p>
      </dgm:t>
    </dgm:pt>
    <dgm:pt modelId="{14B12AC7-FE5C-4962-8E0E-3FBEB7888DA1}" type="parTrans" cxnId="{2073AB28-412E-4793-8048-478F0363F63A}">
      <dgm:prSet/>
      <dgm:spPr/>
      <dgm:t>
        <a:bodyPr/>
        <a:lstStyle/>
        <a:p>
          <a:endParaRPr lang="en-US"/>
        </a:p>
      </dgm:t>
    </dgm:pt>
    <dgm:pt modelId="{19202951-C921-49DC-B130-F14C3529AA1D}" type="sibTrans" cxnId="{2073AB28-412E-4793-8048-478F0363F63A}">
      <dgm:prSet/>
      <dgm:spPr/>
      <dgm:t>
        <a:bodyPr/>
        <a:lstStyle/>
        <a:p>
          <a:endParaRPr lang="en-US"/>
        </a:p>
      </dgm:t>
    </dgm:pt>
    <dgm:pt modelId="{E06CE9BE-A555-4A62-9D2D-A4634A68FE74}">
      <dgm:prSet phldrT="[Text]" custT="1"/>
      <dgm:spPr/>
      <dgm:t>
        <a:bodyPr/>
        <a:lstStyle/>
        <a:p>
          <a:r>
            <a:rPr lang="en-US" sz="2000" dirty="0"/>
            <a:t>2014</a:t>
          </a:r>
        </a:p>
      </dgm:t>
    </dgm:pt>
    <dgm:pt modelId="{E9DF292C-B4F0-497E-908C-F46AC69245E5}" type="parTrans" cxnId="{92CA105A-1962-44A7-BAFD-7C60977C529E}">
      <dgm:prSet/>
      <dgm:spPr/>
      <dgm:t>
        <a:bodyPr/>
        <a:lstStyle/>
        <a:p>
          <a:endParaRPr lang="en-US"/>
        </a:p>
      </dgm:t>
    </dgm:pt>
    <dgm:pt modelId="{CB65AC44-3364-4714-9555-526169900251}" type="sibTrans" cxnId="{92CA105A-1962-44A7-BAFD-7C60977C529E}">
      <dgm:prSet/>
      <dgm:spPr/>
      <dgm:t>
        <a:bodyPr/>
        <a:lstStyle/>
        <a:p>
          <a:endParaRPr lang="en-US"/>
        </a:p>
      </dgm:t>
    </dgm:pt>
    <dgm:pt modelId="{74CFF8D4-9D91-4B36-94A9-647758AC6845}">
      <dgm:prSet phldrT="[Text]" custT="1"/>
      <dgm:spPr/>
      <dgm:t>
        <a:bodyPr/>
        <a:lstStyle/>
        <a:p>
          <a:r>
            <a:rPr lang="en-US" sz="1600" dirty="0"/>
            <a:t>Gannett Fleming  study of the interchange</a:t>
          </a:r>
        </a:p>
      </dgm:t>
    </dgm:pt>
    <dgm:pt modelId="{A92707F7-4435-4890-8E77-EC169DC6660E}" type="parTrans" cxnId="{6E6B6C31-22A4-4E80-8ECB-8D6C2503ADB0}">
      <dgm:prSet/>
      <dgm:spPr/>
      <dgm:t>
        <a:bodyPr/>
        <a:lstStyle/>
        <a:p>
          <a:endParaRPr lang="en-US"/>
        </a:p>
      </dgm:t>
    </dgm:pt>
    <dgm:pt modelId="{1A91628E-6734-4319-9ACA-73915A67CACC}" type="sibTrans" cxnId="{6E6B6C31-22A4-4E80-8ECB-8D6C2503ADB0}">
      <dgm:prSet/>
      <dgm:spPr/>
      <dgm:t>
        <a:bodyPr/>
        <a:lstStyle/>
        <a:p>
          <a:endParaRPr lang="en-US"/>
        </a:p>
      </dgm:t>
    </dgm:pt>
    <dgm:pt modelId="{863815B7-4127-444F-B8FD-B9DFA24C0ECF}">
      <dgm:prSet phldrT="[Text]" custT="1"/>
      <dgm:spPr/>
      <dgm:t>
        <a:bodyPr/>
        <a:lstStyle/>
        <a:p>
          <a:r>
            <a:rPr lang="en-US" sz="2000" dirty="0"/>
            <a:t>2015</a:t>
          </a:r>
        </a:p>
      </dgm:t>
    </dgm:pt>
    <dgm:pt modelId="{51636163-7E38-4B1E-A856-0BF8B05E3683}" type="parTrans" cxnId="{37A5DC02-C02D-4593-9F57-6EA9F45DBB9A}">
      <dgm:prSet/>
      <dgm:spPr/>
      <dgm:t>
        <a:bodyPr/>
        <a:lstStyle/>
        <a:p>
          <a:endParaRPr lang="en-US"/>
        </a:p>
      </dgm:t>
    </dgm:pt>
    <dgm:pt modelId="{BB25CF47-BF5E-42E2-9702-72697C3DDB67}" type="sibTrans" cxnId="{37A5DC02-C02D-4593-9F57-6EA9F45DBB9A}">
      <dgm:prSet/>
      <dgm:spPr/>
      <dgm:t>
        <a:bodyPr/>
        <a:lstStyle/>
        <a:p>
          <a:endParaRPr lang="en-US"/>
        </a:p>
      </dgm:t>
    </dgm:pt>
    <dgm:pt modelId="{4109DEF4-5965-4953-9247-6D074351B17D}">
      <dgm:prSet phldrT="[Text]" custT="1"/>
      <dgm:spPr/>
      <dgm:t>
        <a:bodyPr/>
        <a:lstStyle/>
        <a:p>
          <a:r>
            <a:rPr lang="en-US" sz="1600" dirty="0"/>
            <a:t>HSIP application for flyover ramp from SB 75 to EB 275</a:t>
          </a:r>
        </a:p>
      </dgm:t>
    </dgm:pt>
    <dgm:pt modelId="{A20E83C2-9FAD-4AAC-A7A3-60B81347E03A}" type="parTrans" cxnId="{7E25D778-2F22-4033-998B-31966A9A0AD7}">
      <dgm:prSet/>
      <dgm:spPr/>
      <dgm:t>
        <a:bodyPr/>
        <a:lstStyle/>
        <a:p>
          <a:endParaRPr lang="en-US"/>
        </a:p>
      </dgm:t>
    </dgm:pt>
    <dgm:pt modelId="{A0F6CFDE-D189-49D1-A7B7-6729FDFCEC9D}" type="sibTrans" cxnId="{7E25D778-2F22-4033-998B-31966A9A0AD7}">
      <dgm:prSet/>
      <dgm:spPr/>
      <dgm:t>
        <a:bodyPr/>
        <a:lstStyle/>
        <a:p>
          <a:endParaRPr lang="en-US"/>
        </a:p>
      </dgm:t>
    </dgm:pt>
    <dgm:pt modelId="{30A48B76-CC08-403E-B4E0-0CA40F47CF14}">
      <dgm:prSet phldrT="[Text]" custT="1"/>
      <dgm:spPr/>
      <dgm:t>
        <a:bodyPr/>
        <a:lstStyle/>
        <a:p>
          <a:r>
            <a:rPr lang="en-US" sz="1600" dirty="0"/>
            <a:t>Denied</a:t>
          </a:r>
        </a:p>
      </dgm:t>
    </dgm:pt>
    <dgm:pt modelId="{12170F7C-EE3E-4BA7-9846-4AD23914DFE9}" type="parTrans" cxnId="{17C5C178-9958-4CF4-81C7-635E25F0043D}">
      <dgm:prSet/>
      <dgm:spPr/>
      <dgm:t>
        <a:bodyPr/>
        <a:lstStyle/>
        <a:p>
          <a:endParaRPr lang="en-US"/>
        </a:p>
      </dgm:t>
    </dgm:pt>
    <dgm:pt modelId="{0203ECE4-FCEA-49F0-B7B4-58DCE1EF4F77}" type="sibTrans" cxnId="{17C5C178-9958-4CF4-81C7-635E25F0043D}">
      <dgm:prSet/>
      <dgm:spPr/>
      <dgm:t>
        <a:bodyPr/>
        <a:lstStyle/>
        <a:p>
          <a:endParaRPr lang="en-US"/>
        </a:p>
      </dgm:t>
    </dgm:pt>
    <dgm:pt modelId="{18A933D9-A402-47DC-8349-B761395C2006}">
      <dgm:prSet phldrT="[Text]" custT="1"/>
      <dgm:spPr/>
      <dgm:t>
        <a:bodyPr/>
        <a:lstStyle/>
        <a:p>
          <a:r>
            <a:rPr lang="en-US" sz="1600" dirty="0"/>
            <a:t>Options included fly over ramps from EB 275 to NB 75 and from SB 75 to EB 275 </a:t>
          </a:r>
        </a:p>
      </dgm:t>
    </dgm:pt>
    <dgm:pt modelId="{8A70A3FB-35F7-45D3-9F6C-73843CDA0011}" type="parTrans" cxnId="{B830E544-E853-44C7-87EA-F21B263A4ED1}">
      <dgm:prSet/>
      <dgm:spPr/>
      <dgm:t>
        <a:bodyPr/>
        <a:lstStyle/>
        <a:p>
          <a:endParaRPr lang="en-US"/>
        </a:p>
      </dgm:t>
    </dgm:pt>
    <dgm:pt modelId="{DEF3C72C-B5FB-4453-BB70-5F984E89E782}" type="sibTrans" cxnId="{B830E544-E853-44C7-87EA-F21B263A4ED1}">
      <dgm:prSet/>
      <dgm:spPr/>
      <dgm:t>
        <a:bodyPr/>
        <a:lstStyle/>
        <a:p>
          <a:endParaRPr lang="en-US"/>
        </a:p>
      </dgm:t>
    </dgm:pt>
    <dgm:pt modelId="{16A16027-B16B-4BDC-9837-EA76778A6561}">
      <dgm:prSet phldrT="[Text]" custT="1"/>
      <dgm:spPr/>
      <dgm:t>
        <a:bodyPr/>
        <a:lstStyle/>
        <a:p>
          <a:r>
            <a:rPr lang="en-US" sz="1600" dirty="0"/>
            <a:t>Denied</a:t>
          </a:r>
        </a:p>
      </dgm:t>
    </dgm:pt>
    <dgm:pt modelId="{6038D054-A075-4B55-A357-38FD2FF702CC}" type="parTrans" cxnId="{E70CA696-9BF3-4F67-A979-84BF599D2810}">
      <dgm:prSet/>
      <dgm:spPr/>
      <dgm:t>
        <a:bodyPr/>
        <a:lstStyle/>
        <a:p>
          <a:endParaRPr lang="en-US"/>
        </a:p>
      </dgm:t>
    </dgm:pt>
    <dgm:pt modelId="{30A11C9F-A322-414C-8B51-5FD484C7AF48}" type="sibTrans" cxnId="{E70CA696-9BF3-4F67-A979-84BF599D2810}">
      <dgm:prSet/>
      <dgm:spPr/>
      <dgm:t>
        <a:bodyPr/>
        <a:lstStyle/>
        <a:p>
          <a:endParaRPr lang="en-US"/>
        </a:p>
      </dgm:t>
    </dgm:pt>
    <dgm:pt modelId="{69C8A729-AD85-4499-A9CE-CB87026DB3B8}">
      <dgm:prSet phldrT="[Text]" custT="1"/>
      <dgm:spPr/>
      <dgm:t>
        <a:bodyPr/>
        <a:lstStyle/>
        <a:p>
          <a:r>
            <a:rPr lang="en-US" sz="2000" dirty="0"/>
            <a:t>2016</a:t>
          </a:r>
        </a:p>
      </dgm:t>
    </dgm:pt>
    <dgm:pt modelId="{D7AAD8F2-9495-427E-8592-609868D6646F}" type="parTrans" cxnId="{9D546632-D62C-43DC-A1DF-B1CC75ACB0F1}">
      <dgm:prSet/>
      <dgm:spPr/>
      <dgm:t>
        <a:bodyPr/>
        <a:lstStyle/>
        <a:p>
          <a:endParaRPr lang="en-US"/>
        </a:p>
      </dgm:t>
    </dgm:pt>
    <dgm:pt modelId="{CC955BA5-ACB9-4819-9828-F4CAE2DEDB27}" type="sibTrans" cxnId="{9D546632-D62C-43DC-A1DF-B1CC75ACB0F1}">
      <dgm:prSet/>
      <dgm:spPr/>
      <dgm:t>
        <a:bodyPr/>
        <a:lstStyle/>
        <a:p>
          <a:endParaRPr lang="en-US"/>
        </a:p>
      </dgm:t>
    </dgm:pt>
    <dgm:pt modelId="{4AAE58B3-7DA0-4A76-9553-71924A8FCE54}">
      <dgm:prSet phldrT="[Text]" custT="1"/>
      <dgm:spPr/>
      <dgm:t>
        <a:bodyPr/>
        <a:lstStyle/>
        <a:p>
          <a:r>
            <a:rPr lang="en-US" sz="1600" dirty="0"/>
            <a:t>HSIP application from “ramp clear” for SB 75 to I-275</a:t>
          </a:r>
        </a:p>
      </dgm:t>
    </dgm:pt>
    <dgm:pt modelId="{BA725850-59EF-43A9-A97D-1F978842F74E}" type="parTrans" cxnId="{097097DD-E80D-46C3-8A4F-AD2F275F44A3}">
      <dgm:prSet/>
      <dgm:spPr/>
      <dgm:t>
        <a:bodyPr/>
        <a:lstStyle/>
        <a:p>
          <a:endParaRPr lang="en-US"/>
        </a:p>
      </dgm:t>
    </dgm:pt>
    <dgm:pt modelId="{AC1C3926-DCF9-4163-87E2-9E545DC7DBA9}" type="sibTrans" cxnId="{097097DD-E80D-46C3-8A4F-AD2F275F44A3}">
      <dgm:prSet/>
      <dgm:spPr/>
      <dgm:t>
        <a:bodyPr/>
        <a:lstStyle/>
        <a:p>
          <a:endParaRPr lang="en-US"/>
        </a:p>
      </dgm:t>
    </dgm:pt>
    <dgm:pt modelId="{A9E1AAFB-95D2-4A57-A7B5-3DA06583D43B}">
      <dgm:prSet phldrT="[Text]" custT="1"/>
      <dgm:spPr/>
      <dgm:t>
        <a:bodyPr/>
        <a:lstStyle/>
        <a:p>
          <a:r>
            <a:rPr lang="en-US" sz="1600" dirty="0"/>
            <a:t>Separate out EB/WB ramps</a:t>
          </a:r>
        </a:p>
      </dgm:t>
    </dgm:pt>
    <dgm:pt modelId="{F8A29A40-1126-401C-B329-33EF37C1BAB5}" type="parTrans" cxnId="{A02DCF30-0ED3-424C-A2E6-4A5AB3594504}">
      <dgm:prSet/>
      <dgm:spPr/>
      <dgm:t>
        <a:bodyPr/>
        <a:lstStyle/>
        <a:p>
          <a:endParaRPr lang="en-US"/>
        </a:p>
      </dgm:t>
    </dgm:pt>
    <dgm:pt modelId="{014ED1B0-213F-4A84-A2F2-B9ADB479AB34}" type="sibTrans" cxnId="{A02DCF30-0ED3-424C-A2E6-4A5AB3594504}">
      <dgm:prSet/>
      <dgm:spPr/>
      <dgm:t>
        <a:bodyPr/>
        <a:lstStyle/>
        <a:p>
          <a:endParaRPr lang="en-US"/>
        </a:p>
      </dgm:t>
    </dgm:pt>
    <dgm:pt modelId="{BA1BE8AD-C4E8-4AE5-8C32-7211CCA33664}">
      <dgm:prSet phldrT="[Text]" custT="1"/>
      <dgm:spPr/>
      <dgm:t>
        <a:bodyPr/>
        <a:lstStyle/>
        <a:p>
          <a:r>
            <a:rPr lang="en-US" sz="1600" dirty="0"/>
            <a:t>Project completed in 2017 </a:t>
          </a:r>
        </a:p>
      </dgm:t>
    </dgm:pt>
    <dgm:pt modelId="{74E5E039-E6E8-4E1D-85BB-8B730E12AA1C}" type="parTrans" cxnId="{7D9FB392-9134-4CED-A389-02D200FE07A4}">
      <dgm:prSet/>
      <dgm:spPr/>
      <dgm:t>
        <a:bodyPr/>
        <a:lstStyle/>
        <a:p>
          <a:endParaRPr lang="en-US"/>
        </a:p>
      </dgm:t>
    </dgm:pt>
    <dgm:pt modelId="{075C6740-6CDE-45EB-9AB0-90481801D6F8}" type="sibTrans" cxnId="{7D9FB392-9134-4CED-A389-02D200FE07A4}">
      <dgm:prSet/>
      <dgm:spPr/>
      <dgm:t>
        <a:bodyPr/>
        <a:lstStyle/>
        <a:p>
          <a:endParaRPr lang="en-US"/>
        </a:p>
      </dgm:t>
    </dgm:pt>
    <dgm:pt modelId="{B4A0B25F-CEF7-41B6-94CB-E8A36486A7FA}">
      <dgm:prSet phldrT="[Text]" custT="1"/>
      <dgm:spPr/>
      <dgm:t>
        <a:bodyPr/>
        <a:lstStyle/>
        <a:p>
          <a:r>
            <a:rPr lang="en-US" sz="2000" dirty="0"/>
            <a:t>2019</a:t>
          </a:r>
        </a:p>
      </dgm:t>
    </dgm:pt>
    <dgm:pt modelId="{5BB425F7-958A-4424-AD0F-1A7BB50B3341}" type="parTrans" cxnId="{B329B14A-9B46-486B-90DA-F89911C6BF70}">
      <dgm:prSet/>
      <dgm:spPr/>
      <dgm:t>
        <a:bodyPr/>
        <a:lstStyle/>
        <a:p>
          <a:endParaRPr lang="en-US"/>
        </a:p>
      </dgm:t>
    </dgm:pt>
    <dgm:pt modelId="{3E2027ED-7ABC-412D-9F7D-A9374A39DF0B}" type="sibTrans" cxnId="{B329B14A-9B46-486B-90DA-F89911C6BF70}">
      <dgm:prSet/>
      <dgm:spPr/>
      <dgm:t>
        <a:bodyPr/>
        <a:lstStyle/>
        <a:p>
          <a:endParaRPr lang="en-US"/>
        </a:p>
      </dgm:t>
    </dgm:pt>
    <dgm:pt modelId="{ED2F55A1-4DF9-4384-B5C8-7F288A46BA0B}">
      <dgm:prSet phldrT="[Text]" custT="1"/>
      <dgm:spPr/>
      <dgm:t>
        <a:bodyPr/>
        <a:lstStyle/>
        <a:p>
          <a:r>
            <a:rPr lang="en-US" sz="1600" dirty="0"/>
            <a:t>Received funding to extend ramp from WB 275 to NB 75 instead</a:t>
          </a:r>
        </a:p>
      </dgm:t>
    </dgm:pt>
    <dgm:pt modelId="{9B555705-1143-4DD4-9F78-FDCE9DE77FEE}" type="parTrans" cxnId="{0C9110DB-7E5E-41A9-B766-7EB78A234CB6}">
      <dgm:prSet/>
      <dgm:spPr/>
      <dgm:t>
        <a:bodyPr/>
        <a:lstStyle/>
        <a:p>
          <a:endParaRPr lang="en-US"/>
        </a:p>
      </dgm:t>
    </dgm:pt>
    <dgm:pt modelId="{BEDD8D7B-A321-45E5-8E53-DF222115458C}" type="sibTrans" cxnId="{0C9110DB-7E5E-41A9-B766-7EB78A234CB6}">
      <dgm:prSet/>
      <dgm:spPr/>
      <dgm:t>
        <a:bodyPr/>
        <a:lstStyle/>
        <a:p>
          <a:endParaRPr lang="en-US"/>
        </a:p>
      </dgm:t>
    </dgm:pt>
    <dgm:pt modelId="{43CA79BB-F24D-4A7C-AFB7-10DB499A0E92}">
      <dgm:prSet phldrT="[Text]" custT="1"/>
      <dgm:spPr/>
      <dgm:t>
        <a:bodyPr/>
        <a:lstStyle/>
        <a:p>
          <a:r>
            <a:rPr lang="en-US" sz="1600" dirty="0"/>
            <a:t>Project completed in 2015</a:t>
          </a:r>
        </a:p>
      </dgm:t>
    </dgm:pt>
    <dgm:pt modelId="{5563B745-0B2F-40E9-ABF8-07F8A46A30CA}" type="parTrans" cxnId="{6F279D75-56F8-4EDB-8533-21267BB875CF}">
      <dgm:prSet/>
      <dgm:spPr/>
      <dgm:t>
        <a:bodyPr/>
        <a:lstStyle/>
        <a:p>
          <a:endParaRPr lang="en-US"/>
        </a:p>
      </dgm:t>
    </dgm:pt>
    <dgm:pt modelId="{3CA08316-8E09-40C9-A9DF-1EC253EFE6BA}" type="sibTrans" cxnId="{6F279D75-56F8-4EDB-8533-21267BB875CF}">
      <dgm:prSet/>
      <dgm:spPr/>
      <dgm:t>
        <a:bodyPr/>
        <a:lstStyle/>
        <a:p>
          <a:endParaRPr lang="en-US"/>
        </a:p>
      </dgm:t>
    </dgm:pt>
    <dgm:pt modelId="{96546B04-04FF-47BE-A028-C97D3AD8313F}">
      <dgm:prSet phldrT="[Text]" custT="1"/>
      <dgm:spPr/>
      <dgm:t>
        <a:bodyPr/>
        <a:lstStyle/>
        <a:p>
          <a:r>
            <a:rPr lang="en-US" sz="1600" dirty="0"/>
            <a:t>HSIP application to reconfigure EB &amp; WB to NB ramps</a:t>
          </a:r>
        </a:p>
      </dgm:t>
    </dgm:pt>
    <dgm:pt modelId="{B53D60A8-ACBA-4722-9C9E-38B7191E4600}" type="parTrans" cxnId="{BCE8EB9E-F37F-46A4-B94C-C74BA95A9335}">
      <dgm:prSet/>
      <dgm:spPr/>
      <dgm:t>
        <a:bodyPr/>
        <a:lstStyle/>
        <a:p>
          <a:endParaRPr lang="en-US"/>
        </a:p>
      </dgm:t>
    </dgm:pt>
    <dgm:pt modelId="{BA745A3F-3E09-4371-94E6-906C64CF4A72}" type="sibTrans" cxnId="{BCE8EB9E-F37F-46A4-B94C-C74BA95A9335}">
      <dgm:prSet/>
      <dgm:spPr/>
      <dgm:t>
        <a:bodyPr/>
        <a:lstStyle/>
        <a:p>
          <a:endParaRPr lang="en-US"/>
        </a:p>
      </dgm:t>
    </dgm:pt>
    <dgm:pt modelId="{F6F370A4-26E4-4C49-9C5D-6A3CF5D1C577}">
      <dgm:prSet phldrT="[Text]" custT="1"/>
      <dgm:spPr/>
      <dgm:t>
        <a:bodyPr/>
        <a:lstStyle/>
        <a:p>
          <a:r>
            <a:rPr lang="en-US" sz="1600" dirty="0"/>
            <a:t>Denied</a:t>
          </a:r>
        </a:p>
      </dgm:t>
    </dgm:pt>
    <dgm:pt modelId="{76DD07A1-9866-42C5-9FA5-8C3C02438157}" type="parTrans" cxnId="{6C65BACA-89D1-41AB-95F1-13950CAE4A46}">
      <dgm:prSet/>
      <dgm:spPr/>
      <dgm:t>
        <a:bodyPr/>
        <a:lstStyle/>
        <a:p>
          <a:endParaRPr lang="en-US"/>
        </a:p>
      </dgm:t>
    </dgm:pt>
    <dgm:pt modelId="{CE7A1A99-7EDE-428D-BF2B-0250AAC85342}" type="sibTrans" cxnId="{6C65BACA-89D1-41AB-95F1-13950CAE4A46}">
      <dgm:prSet/>
      <dgm:spPr/>
      <dgm:t>
        <a:bodyPr/>
        <a:lstStyle/>
        <a:p>
          <a:endParaRPr lang="en-US"/>
        </a:p>
      </dgm:t>
    </dgm:pt>
    <dgm:pt modelId="{EB3FC258-902B-4AA6-9DE0-19407F57C2BC}" type="pres">
      <dgm:prSet presAssocID="{AFF21870-15B5-47C1-B6E8-175CBD0475E9}" presName="linearFlow" presStyleCnt="0">
        <dgm:presLayoutVars>
          <dgm:dir/>
          <dgm:animLvl val="lvl"/>
          <dgm:resizeHandles val="exact"/>
        </dgm:presLayoutVars>
      </dgm:prSet>
      <dgm:spPr/>
    </dgm:pt>
    <dgm:pt modelId="{8EB0CF79-D3BC-4097-BB37-861992E802CA}" type="pres">
      <dgm:prSet presAssocID="{4B4F4F3E-7C06-477B-946A-AFADABBFF4E9}" presName="composite" presStyleCnt="0"/>
      <dgm:spPr/>
    </dgm:pt>
    <dgm:pt modelId="{4041BEE3-511A-4CFD-B36C-6C3656E10982}" type="pres">
      <dgm:prSet presAssocID="{4B4F4F3E-7C06-477B-946A-AFADABBFF4E9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7CD8A06-85E8-4743-8BCF-EE38E4FE2CD6}" type="pres">
      <dgm:prSet presAssocID="{4B4F4F3E-7C06-477B-946A-AFADABBFF4E9}" presName="parSh" presStyleLbl="node1" presStyleIdx="0" presStyleCnt="5"/>
      <dgm:spPr/>
    </dgm:pt>
    <dgm:pt modelId="{3B56E422-DE16-4E94-AA9D-53427182FD0A}" type="pres">
      <dgm:prSet presAssocID="{4B4F4F3E-7C06-477B-946A-AFADABBFF4E9}" presName="desTx" presStyleLbl="fgAcc1" presStyleIdx="0" presStyleCnt="5" custScaleX="132379" custScaleY="91918" custLinFactNeighborY="-1978">
        <dgm:presLayoutVars>
          <dgm:bulletEnabled val="1"/>
        </dgm:presLayoutVars>
      </dgm:prSet>
      <dgm:spPr/>
    </dgm:pt>
    <dgm:pt modelId="{DF60AD3E-5B22-47E5-B9EE-A1D4BF962702}" type="pres">
      <dgm:prSet presAssocID="{DAE1B163-4340-4973-8C51-805457F0BE68}" presName="sibTrans" presStyleLbl="sibTrans2D1" presStyleIdx="0" presStyleCnt="4"/>
      <dgm:spPr/>
    </dgm:pt>
    <dgm:pt modelId="{A75B9689-EA91-47E5-87E1-D38467C86F11}" type="pres">
      <dgm:prSet presAssocID="{DAE1B163-4340-4973-8C51-805457F0BE68}" presName="connTx" presStyleLbl="sibTrans2D1" presStyleIdx="0" presStyleCnt="4"/>
      <dgm:spPr/>
    </dgm:pt>
    <dgm:pt modelId="{EA9B662F-C979-4B4D-94BD-51C285C848CC}" type="pres">
      <dgm:prSet presAssocID="{E06CE9BE-A555-4A62-9D2D-A4634A68FE74}" presName="composite" presStyleCnt="0"/>
      <dgm:spPr/>
    </dgm:pt>
    <dgm:pt modelId="{3D9F0B65-B581-4E5B-8BE5-2D73B92D9936}" type="pres">
      <dgm:prSet presAssocID="{E06CE9BE-A555-4A62-9D2D-A4634A68FE74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09EA6D8-D84B-426B-A531-5609B629C9C2}" type="pres">
      <dgm:prSet presAssocID="{E06CE9BE-A555-4A62-9D2D-A4634A68FE74}" presName="parSh" presStyleLbl="node1" presStyleIdx="1" presStyleCnt="5" custLinFactNeighborY="-52240"/>
      <dgm:spPr/>
    </dgm:pt>
    <dgm:pt modelId="{217AFB56-A635-4995-9A84-3FD8DDA0D7E7}" type="pres">
      <dgm:prSet presAssocID="{E06CE9BE-A555-4A62-9D2D-A4634A68FE74}" presName="desTx" presStyleLbl="fgAcc1" presStyleIdx="1" presStyleCnt="5" custScaleX="134681" custScaleY="78999" custLinFactNeighborY="-19316">
        <dgm:presLayoutVars>
          <dgm:bulletEnabled val="1"/>
        </dgm:presLayoutVars>
      </dgm:prSet>
      <dgm:spPr/>
    </dgm:pt>
    <dgm:pt modelId="{F70105B4-12DA-42DD-AC0C-5BAE3E35563D}" type="pres">
      <dgm:prSet presAssocID="{CB65AC44-3364-4714-9555-526169900251}" presName="sibTrans" presStyleLbl="sibTrans2D1" presStyleIdx="1" presStyleCnt="4"/>
      <dgm:spPr/>
    </dgm:pt>
    <dgm:pt modelId="{DFFD9FFB-E860-4E86-A9C7-BC8A61F530A2}" type="pres">
      <dgm:prSet presAssocID="{CB65AC44-3364-4714-9555-526169900251}" presName="connTx" presStyleLbl="sibTrans2D1" presStyleIdx="1" presStyleCnt="4"/>
      <dgm:spPr/>
    </dgm:pt>
    <dgm:pt modelId="{61B37AEA-335A-4534-8FC3-30802FE308A1}" type="pres">
      <dgm:prSet presAssocID="{863815B7-4127-444F-B8FD-B9DFA24C0ECF}" presName="composite" presStyleCnt="0"/>
      <dgm:spPr/>
    </dgm:pt>
    <dgm:pt modelId="{EA30E36C-5833-473F-955B-C4ACBE50E007}" type="pres">
      <dgm:prSet presAssocID="{863815B7-4127-444F-B8FD-B9DFA24C0ECF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BDD8153-7468-4EDA-8A75-04647F4CC999}" type="pres">
      <dgm:prSet presAssocID="{863815B7-4127-444F-B8FD-B9DFA24C0ECF}" presName="parSh" presStyleLbl="node1" presStyleIdx="2" presStyleCnt="5" custLinFactY="-7451" custLinFactNeighborX="1061" custLinFactNeighborY="-100000"/>
      <dgm:spPr/>
    </dgm:pt>
    <dgm:pt modelId="{3D0FFAD3-7F4C-4195-919A-44B68A049099}" type="pres">
      <dgm:prSet presAssocID="{863815B7-4127-444F-B8FD-B9DFA24C0ECF}" presName="desTx" presStyleLbl="fgAcc1" presStyleIdx="2" presStyleCnt="5" custScaleX="129968" custScaleY="63968" custLinFactNeighborY="-44348">
        <dgm:presLayoutVars>
          <dgm:bulletEnabled val="1"/>
        </dgm:presLayoutVars>
      </dgm:prSet>
      <dgm:spPr/>
    </dgm:pt>
    <dgm:pt modelId="{97022EB0-E360-4B56-AD9C-AA9D2237545C}" type="pres">
      <dgm:prSet presAssocID="{BB25CF47-BF5E-42E2-9702-72697C3DDB67}" presName="sibTrans" presStyleLbl="sibTrans2D1" presStyleIdx="2" presStyleCnt="4"/>
      <dgm:spPr/>
    </dgm:pt>
    <dgm:pt modelId="{C1032081-0CE1-42F3-B3F3-3682464D1D47}" type="pres">
      <dgm:prSet presAssocID="{BB25CF47-BF5E-42E2-9702-72697C3DDB67}" presName="connTx" presStyleLbl="sibTrans2D1" presStyleIdx="2" presStyleCnt="4"/>
      <dgm:spPr/>
    </dgm:pt>
    <dgm:pt modelId="{3D2E1B64-2034-422C-B8A0-B6B4EDC95469}" type="pres">
      <dgm:prSet presAssocID="{69C8A729-AD85-4499-A9CE-CB87026DB3B8}" presName="composite" presStyleCnt="0"/>
      <dgm:spPr/>
    </dgm:pt>
    <dgm:pt modelId="{64ACD6D3-623C-46A6-8024-A569256E9E2E}" type="pres">
      <dgm:prSet presAssocID="{69C8A729-AD85-4499-A9CE-CB87026DB3B8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88BF929-BB62-4031-A263-E6B028EEB5E4}" type="pres">
      <dgm:prSet presAssocID="{69C8A729-AD85-4499-A9CE-CB87026DB3B8}" presName="parSh" presStyleLbl="node1" presStyleIdx="3" presStyleCnt="5" custLinFactNeighborY="-61315"/>
      <dgm:spPr/>
    </dgm:pt>
    <dgm:pt modelId="{B44FBEF8-B1E7-4083-A1AE-C66EBF50E530}" type="pres">
      <dgm:prSet presAssocID="{69C8A729-AD85-4499-A9CE-CB87026DB3B8}" presName="desTx" presStyleLbl="fgAcc1" presStyleIdx="3" presStyleCnt="5" custScaleX="130027" custScaleY="76651" custLinFactNeighborY="-24630">
        <dgm:presLayoutVars>
          <dgm:bulletEnabled val="1"/>
        </dgm:presLayoutVars>
      </dgm:prSet>
      <dgm:spPr/>
    </dgm:pt>
    <dgm:pt modelId="{948E712F-799C-4F7D-B91D-6A0B051FFFCE}" type="pres">
      <dgm:prSet presAssocID="{CC955BA5-ACB9-4819-9828-F4CAE2DEDB27}" presName="sibTrans" presStyleLbl="sibTrans2D1" presStyleIdx="3" presStyleCnt="4"/>
      <dgm:spPr/>
    </dgm:pt>
    <dgm:pt modelId="{CF3A0EEA-C529-4736-B49D-74323D19AF4B}" type="pres">
      <dgm:prSet presAssocID="{CC955BA5-ACB9-4819-9828-F4CAE2DEDB27}" presName="connTx" presStyleLbl="sibTrans2D1" presStyleIdx="3" presStyleCnt="4"/>
      <dgm:spPr/>
    </dgm:pt>
    <dgm:pt modelId="{4BC15242-052A-49AC-B827-947716E3DF66}" type="pres">
      <dgm:prSet presAssocID="{B4A0B25F-CEF7-41B6-94CB-E8A36486A7FA}" presName="composite" presStyleCnt="0"/>
      <dgm:spPr/>
    </dgm:pt>
    <dgm:pt modelId="{75BC5B21-A8C0-43A2-AE72-7A17A0AB9980}" type="pres">
      <dgm:prSet presAssocID="{B4A0B25F-CEF7-41B6-94CB-E8A36486A7FA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C5DD211-8650-44D8-AB32-1C17FC35D888}" type="pres">
      <dgm:prSet presAssocID="{B4A0B25F-CEF7-41B6-94CB-E8A36486A7FA}" presName="parSh" presStyleLbl="node1" presStyleIdx="4" presStyleCnt="5" custLinFactY="-15680" custLinFactNeighborY="-100000"/>
      <dgm:spPr/>
    </dgm:pt>
    <dgm:pt modelId="{A434372A-3BF9-4CCA-A5D9-8C3C52D1C532}" type="pres">
      <dgm:prSet presAssocID="{B4A0B25F-CEF7-41B6-94CB-E8A36486A7FA}" presName="desTx" presStyleLbl="fgAcc1" presStyleIdx="4" presStyleCnt="5" custScaleX="128797" custScaleY="61769" custLinFactNeighborY="-49323">
        <dgm:presLayoutVars>
          <dgm:bulletEnabled val="1"/>
        </dgm:presLayoutVars>
      </dgm:prSet>
      <dgm:spPr/>
    </dgm:pt>
  </dgm:ptLst>
  <dgm:cxnLst>
    <dgm:cxn modelId="{37A5DC02-C02D-4593-9F57-6EA9F45DBB9A}" srcId="{AFF21870-15B5-47C1-B6E8-175CBD0475E9}" destId="{863815B7-4127-444F-B8FD-B9DFA24C0ECF}" srcOrd="2" destOrd="0" parTransId="{51636163-7E38-4B1E-A856-0BF8B05E3683}" sibTransId="{BB25CF47-BF5E-42E2-9702-72697C3DDB67}"/>
    <dgm:cxn modelId="{4365740B-B254-4394-9854-6264BF42190B}" type="presOf" srcId="{E06CE9BE-A555-4A62-9D2D-A4634A68FE74}" destId="{109EA6D8-D84B-426B-A531-5609B629C9C2}" srcOrd="1" destOrd="0" presId="urn:microsoft.com/office/officeart/2005/8/layout/process3"/>
    <dgm:cxn modelId="{7A93C80F-AC3D-47F4-9C36-FD87AE7607BD}" type="presOf" srcId="{CC955BA5-ACB9-4819-9828-F4CAE2DEDB27}" destId="{948E712F-799C-4F7D-B91D-6A0B051FFFCE}" srcOrd="0" destOrd="0" presId="urn:microsoft.com/office/officeart/2005/8/layout/process3"/>
    <dgm:cxn modelId="{AC974B17-10F3-472B-8A98-E4B10F55C903}" type="presOf" srcId="{4109DEF4-5965-4953-9247-6D074351B17D}" destId="{3D0FFAD3-7F4C-4195-919A-44B68A049099}" srcOrd="0" destOrd="0" presId="urn:microsoft.com/office/officeart/2005/8/layout/process3"/>
    <dgm:cxn modelId="{67C1E11A-83CB-4133-8B4F-8809BA90D131}" type="presOf" srcId="{96546B04-04FF-47BE-A028-C97D3AD8313F}" destId="{A434372A-3BF9-4CCA-A5D9-8C3C52D1C532}" srcOrd="0" destOrd="0" presId="urn:microsoft.com/office/officeart/2005/8/layout/process3"/>
    <dgm:cxn modelId="{EF705A25-49F5-46DC-9D93-8EDA16C7FFC1}" type="presOf" srcId="{863815B7-4127-444F-B8FD-B9DFA24C0ECF}" destId="{EBDD8153-7468-4EDA-8A75-04647F4CC999}" srcOrd="1" destOrd="0" presId="urn:microsoft.com/office/officeart/2005/8/layout/process3"/>
    <dgm:cxn modelId="{2073AB28-412E-4793-8048-478F0363F63A}" srcId="{4B4F4F3E-7C06-477B-946A-AFADABBFF4E9}" destId="{96F75995-24BD-43C4-872E-EF7570A1470D}" srcOrd="0" destOrd="0" parTransId="{14B12AC7-FE5C-4962-8E0E-3FBEB7888DA1}" sibTransId="{19202951-C921-49DC-B130-F14C3529AA1D}"/>
    <dgm:cxn modelId="{5C646829-7CB4-48EC-A181-AA3B5A9D69EA}" type="presOf" srcId="{DAE1B163-4340-4973-8C51-805457F0BE68}" destId="{A75B9689-EA91-47E5-87E1-D38467C86F11}" srcOrd="1" destOrd="0" presId="urn:microsoft.com/office/officeart/2005/8/layout/process3"/>
    <dgm:cxn modelId="{A02DCF30-0ED3-424C-A2E6-4A5AB3594504}" srcId="{69C8A729-AD85-4499-A9CE-CB87026DB3B8}" destId="{A9E1AAFB-95D2-4A57-A7B5-3DA06583D43B}" srcOrd="1" destOrd="0" parTransId="{F8A29A40-1126-401C-B329-33EF37C1BAB5}" sibTransId="{014ED1B0-213F-4A84-A2F2-B9ADB479AB34}"/>
    <dgm:cxn modelId="{6E6B6C31-22A4-4E80-8ECB-8D6C2503ADB0}" srcId="{E06CE9BE-A555-4A62-9D2D-A4634A68FE74}" destId="{74CFF8D4-9D91-4B36-94A9-647758AC6845}" srcOrd="0" destOrd="0" parTransId="{A92707F7-4435-4890-8E77-EC169DC6660E}" sibTransId="{1A91628E-6734-4319-9ACA-73915A67CACC}"/>
    <dgm:cxn modelId="{9D546632-D62C-43DC-A1DF-B1CC75ACB0F1}" srcId="{AFF21870-15B5-47C1-B6E8-175CBD0475E9}" destId="{69C8A729-AD85-4499-A9CE-CB87026DB3B8}" srcOrd="3" destOrd="0" parTransId="{D7AAD8F2-9495-427E-8592-609868D6646F}" sibTransId="{CC955BA5-ACB9-4819-9828-F4CAE2DEDB27}"/>
    <dgm:cxn modelId="{6ECE2034-C2BB-480B-9448-40EDEECD3183}" type="presOf" srcId="{ED2F55A1-4DF9-4384-B5C8-7F288A46BA0B}" destId="{3B56E422-DE16-4E94-AA9D-53427182FD0A}" srcOrd="0" destOrd="2" presId="urn:microsoft.com/office/officeart/2005/8/layout/process3"/>
    <dgm:cxn modelId="{E96ECB3D-63A1-44E9-8259-1C1A6665E12C}" type="presOf" srcId="{4AAE58B3-7DA0-4A76-9553-71924A8FCE54}" destId="{B44FBEF8-B1E7-4083-A1AE-C66EBF50E530}" srcOrd="0" destOrd="0" presId="urn:microsoft.com/office/officeart/2005/8/layout/process3"/>
    <dgm:cxn modelId="{2648DC5B-A038-45A1-BDA9-929C2074E159}" type="presOf" srcId="{CB65AC44-3364-4714-9555-526169900251}" destId="{F70105B4-12DA-42DD-AC0C-5BAE3E35563D}" srcOrd="0" destOrd="0" presId="urn:microsoft.com/office/officeart/2005/8/layout/process3"/>
    <dgm:cxn modelId="{9CFAE35B-4964-41E2-A548-6317BCDB161E}" type="presOf" srcId="{E06CE9BE-A555-4A62-9D2D-A4634A68FE74}" destId="{3D9F0B65-B581-4E5B-8BE5-2D73B92D9936}" srcOrd="0" destOrd="0" presId="urn:microsoft.com/office/officeart/2005/8/layout/process3"/>
    <dgm:cxn modelId="{396F2F5C-BD44-4315-99EA-36E4CFFEED00}" type="presOf" srcId="{F6F370A4-26E4-4C49-9C5D-6A3CF5D1C577}" destId="{A434372A-3BF9-4CCA-A5D9-8C3C52D1C532}" srcOrd="0" destOrd="1" presId="urn:microsoft.com/office/officeart/2005/8/layout/process3"/>
    <dgm:cxn modelId="{1F3CFF5C-91EF-4076-AF3A-9BDA255E7C3B}" type="presOf" srcId="{74CFF8D4-9D91-4B36-94A9-647758AC6845}" destId="{217AFB56-A635-4995-9A84-3FD8DDA0D7E7}" srcOrd="0" destOrd="0" presId="urn:microsoft.com/office/officeart/2005/8/layout/process3"/>
    <dgm:cxn modelId="{129B9E5D-C3B8-403A-BE48-09E8D6D5D6F5}" type="presOf" srcId="{69C8A729-AD85-4499-A9CE-CB87026DB3B8}" destId="{64ACD6D3-623C-46A6-8024-A569256E9E2E}" srcOrd="0" destOrd="0" presId="urn:microsoft.com/office/officeart/2005/8/layout/process3"/>
    <dgm:cxn modelId="{59433342-48CB-4A8B-A863-C178C1784A85}" type="presOf" srcId="{18A933D9-A402-47DC-8349-B761395C2006}" destId="{217AFB56-A635-4995-9A84-3FD8DDA0D7E7}" srcOrd="0" destOrd="1" presId="urn:microsoft.com/office/officeart/2005/8/layout/process3"/>
    <dgm:cxn modelId="{09DC7242-CA3F-4CF9-AD47-C5CDE643F586}" type="presOf" srcId="{BB25CF47-BF5E-42E2-9702-72697C3DDB67}" destId="{97022EB0-E360-4B56-AD9C-AA9D2237545C}" srcOrd="0" destOrd="0" presId="urn:microsoft.com/office/officeart/2005/8/layout/process3"/>
    <dgm:cxn modelId="{B830E544-E853-44C7-87EA-F21B263A4ED1}" srcId="{E06CE9BE-A555-4A62-9D2D-A4634A68FE74}" destId="{18A933D9-A402-47DC-8349-B761395C2006}" srcOrd="1" destOrd="0" parTransId="{8A70A3FB-35F7-45D3-9F6C-73843CDA0011}" sibTransId="{DEF3C72C-B5FB-4453-BB70-5F984E89E782}"/>
    <dgm:cxn modelId="{DB1A2E48-A9A6-4AFD-B30D-20A5BFC85146}" type="presOf" srcId="{863815B7-4127-444F-B8FD-B9DFA24C0ECF}" destId="{EA30E36C-5833-473F-955B-C4ACBE50E007}" srcOrd="0" destOrd="0" presId="urn:microsoft.com/office/officeart/2005/8/layout/process3"/>
    <dgm:cxn modelId="{621AAB4A-EE81-42F6-A5D6-07A2EBED0AED}" type="presOf" srcId="{69C8A729-AD85-4499-A9CE-CB87026DB3B8}" destId="{288BF929-BB62-4031-A263-E6B028EEB5E4}" srcOrd="1" destOrd="0" presId="urn:microsoft.com/office/officeart/2005/8/layout/process3"/>
    <dgm:cxn modelId="{B329B14A-9B46-486B-90DA-F89911C6BF70}" srcId="{AFF21870-15B5-47C1-B6E8-175CBD0475E9}" destId="{B4A0B25F-CEF7-41B6-94CB-E8A36486A7FA}" srcOrd="4" destOrd="0" parTransId="{5BB425F7-958A-4424-AD0F-1A7BB50B3341}" sibTransId="{3E2027ED-7ABC-412D-9F7D-A9374A39DF0B}"/>
    <dgm:cxn modelId="{E997894B-4510-408E-B0BB-16F1984CF45C}" type="presOf" srcId="{4B4F4F3E-7C06-477B-946A-AFADABBFF4E9}" destId="{E7CD8A06-85E8-4743-8BCF-EE38E4FE2CD6}" srcOrd="1" destOrd="0" presId="urn:microsoft.com/office/officeart/2005/8/layout/process3"/>
    <dgm:cxn modelId="{1A0B5A51-D571-426C-8B54-A615C9CA71C2}" type="presOf" srcId="{CC955BA5-ACB9-4819-9828-F4CAE2DEDB27}" destId="{CF3A0EEA-C529-4736-B49D-74323D19AF4B}" srcOrd="1" destOrd="0" presId="urn:microsoft.com/office/officeart/2005/8/layout/process3"/>
    <dgm:cxn modelId="{A8D35A53-CCC4-4EC6-8B6D-998B51A44806}" type="presOf" srcId="{43CA79BB-F24D-4A7C-AFB7-10DB499A0E92}" destId="{3B56E422-DE16-4E94-AA9D-53427182FD0A}" srcOrd="0" destOrd="3" presId="urn:microsoft.com/office/officeart/2005/8/layout/process3"/>
    <dgm:cxn modelId="{68C14374-1A87-4282-832E-5C1D21C054C3}" type="presOf" srcId="{CB65AC44-3364-4714-9555-526169900251}" destId="{DFFD9FFB-E860-4E86-A9C7-BC8A61F530A2}" srcOrd="1" destOrd="0" presId="urn:microsoft.com/office/officeart/2005/8/layout/process3"/>
    <dgm:cxn modelId="{05716674-5419-48C7-B0EC-65BB399C8EDB}" type="presOf" srcId="{AFF21870-15B5-47C1-B6E8-175CBD0475E9}" destId="{EB3FC258-902B-4AA6-9DE0-19407F57C2BC}" srcOrd="0" destOrd="0" presId="urn:microsoft.com/office/officeart/2005/8/layout/process3"/>
    <dgm:cxn modelId="{FE784055-FABB-45AC-AAC8-6683CA9598DF}" type="presOf" srcId="{B4A0B25F-CEF7-41B6-94CB-E8A36486A7FA}" destId="{6C5DD211-8650-44D8-AB32-1C17FC35D888}" srcOrd="1" destOrd="0" presId="urn:microsoft.com/office/officeart/2005/8/layout/process3"/>
    <dgm:cxn modelId="{867C5575-01F5-4A8A-8ADA-977E5130DF2E}" type="presOf" srcId="{BB25CF47-BF5E-42E2-9702-72697C3DDB67}" destId="{C1032081-0CE1-42F3-B3F3-3682464D1D47}" srcOrd="1" destOrd="0" presId="urn:microsoft.com/office/officeart/2005/8/layout/process3"/>
    <dgm:cxn modelId="{6F279D75-56F8-4EDB-8533-21267BB875CF}" srcId="{4B4F4F3E-7C06-477B-946A-AFADABBFF4E9}" destId="{43CA79BB-F24D-4A7C-AFB7-10DB499A0E92}" srcOrd="3" destOrd="0" parTransId="{5563B745-0B2F-40E9-ABF8-07F8A46A30CA}" sibTransId="{3CA08316-8E09-40C9-A9DF-1EC253EFE6BA}"/>
    <dgm:cxn modelId="{17C5C178-9958-4CF4-81C7-635E25F0043D}" srcId="{4B4F4F3E-7C06-477B-946A-AFADABBFF4E9}" destId="{30A48B76-CC08-403E-B4E0-0CA40F47CF14}" srcOrd="1" destOrd="0" parTransId="{12170F7C-EE3E-4BA7-9846-4AD23914DFE9}" sibTransId="{0203ECE4-FCEA-49F0-B7B4-58DCE1EF4F77}"/>
    <dgm:cxn modelId="{7E25D778-2F22-4033-998B-31966A9A0AD7}" srcId="{863815B7-4127-444F-B8FD-B9DFA24C0ECF}" destId="{4109DEF4-5965-4953-9247-6D074351B17D}" srcOrd="0" destOrd="0" parTransId="{A20E83C2-9FAD-4AAC-A7A3-60B81347E03A}" sibTransId="{A0F6CFDE-D189-49D1-A7B7-6729FDFCEC9D}"/>
    <dgm:cxn modelId="{F0954F79-74B0-488F-A46C-BFBB195DBD99}" type="presOf" srcId="{30A48B76-CC08-403E-B4E0-0CA40F47CF14}" destId="{3B56E422-DE16-4E94-AA9D-53427182FD0A}" srcOrd="0" destOrd="1" presId="urn:microsoft.com/office/officeart/2005/8/layout/process3"/>
    <dgm:cxn modelId="{92CA105A-1962-44A7-BAFD-7C60977C529E}" srcId="{AFF21870-15B5-47C1-B6E8-175CBD0475E9}" destId="{E06CE9BE-A555-4A62-9D2D-A4634A68FE74}" srcOrd="1" destOrd="0" parTransId="{E9DF292C-B4F0-497E-908C-F46AC69245E5}" sibTransId="{CB65AC44-3364-4714-9555-526169900251}"/>
    <dgm:cxn modelId="{4D293F7A-7C51-4DF9-B98C-A5813170C53A}" type="presOf" srcId="{96F75995-24BD-43C4-872E-EF7570A1470D}" destId="{3B56E422-DE16-4E94-AA9D-53427182FD0A}" srcOrd="0" destOrd="0" presId="urn:microsoft.com/office/officeart/2005/8/layout/process3"/>
    <dgm:cxn modelId="{7CAAB990-9E65-4577-A094-DB0108B289C9}" type="presOf" srcId="{BA1BE8AD-C4E8-4AE5-8C32-7211CCA33664}" destId="{B44FBEF8-B1E7-4083-A1AE-C66EBF50E530}" srcOrd="0" destOrd="2" presId="urn:microsoft.com/office/officeart/2005/8/layout/process3"/>
    <dgm:cxn modelId="{7D9FB392-9134-4CED-A389-02D200FE07A4}" srcId="{69C8A729-AD85-4499-A9CE-CB87026DB3B8}" destId="{BA1BE8AD-C4E8-4AE5-8C32-7211CCA33664}" srcOrd="2" destOrd="0" parTransId="{74E5E039-E6E8-4E1D-85BB-8B730E12AA1C}" sibTransId="{075C6740-6CDE-45EB-9AB0-90481801D6F8}"/>
    <dgm:cxn modelId="{E70CA696-9BF3-4F67-A979-84BF599D2810}" srcId="{863815B7-4127-444F-B8FD-B9DFA24C0ECF}" destId="{16A16027-B16B-4BDC-9837-EA76778A6561}" srcOrd="1" destOrd="0" parTransId="{6038D054-A075-4B55-A357-38FD2FF702CC}" sibTransId="{30A11C9F-A322-414C-8B51-5FD484C7AF48}"/>
    <dgm:cxn modelId="{BCE8EB9E-F37F-46A4-B94C-C74BA95A9335}" srcId="{B4A0B25F-CEF7-41B6-94CB-E8A36486A7FA}" destId="{96546B04-04FF-47BE-A028-C97D3AD8313F}" srcOrd="0" destOrd="0" parTransId="{B53D60A8-ACBA-4722-9C9E-38B7191E4600}" sibTransId="{BA745A3F-3E09-4371-94E6-906C64CF4A72}"/>
    <dgm:cxn modelId="{A078DCA6-C533-4DB3-8B23-9DE066966F6A}" type="presOf" srcId="{B4A0B25F-CEF7-41B6-94CB-E8A36486A7FA}" destId="{75BC5B21-A8C0-43A2-AE72-7A17A0AB9980}" srcOrd="0" destOrd="0" presId="urn:microsoft.com/office/officeart/2005/8/layout/process3"/>
    <dgm:cxn modelId="{3636F8A7-E56F-4A34-9F56-54919024E19F}" type="presOf" srcId="{DAE1B163-4340-4973-8C51-805457F0BE68}" destId="{DF60AD3E-5B22-47E5-B9EE-A1D4BF962702}" srcOrd="0" destOrd="0" presId="urn:microsoft.com/office/officeart/2005/8/layout/process3"/>
    <dgm:cxn modelId="{CCD3E9AE-6D76-4E56-8F22-E11A1625753B}" srcId="{AFF21870-15B5-47C1-B6E8-175CBD0475E9}" destId="{4B4F4F3E-7C06-477B-946A-AFADABBFF4E9}" srcOrd="0" destOrd="0" parTransId="{81776346-8AB4-435D-889F-0CEA5F6826BE}" sibTransId="{DAE1B163-4340-4973-8C51-805457F0BE68}"/>
    <dgm:cxn modelId="{CA71C2B8-7D1B-4E6F-9677-E8F8FDBAAE0A}" type="presOf" srcId="{4B4F4F3E-7C06-477B-946A-AFADABBFF4E9}" destId="{4041BEE3-511A-4CFD-B36C-6C3656E10982}" srcOrd="0" destOrd="0" presId="urn:microsoft.com/office/officeart/2005/8/layout/process3"/>
    <dgm:cxn modelId="{4514CCB9-20E3-4121-AF92-ECFC9824D978}" type="presOf" srcId="{A9E1AAFB-95D2-4A57-A7B5-3DA06583D43B}" destId="{B44FBEF8-B1E7-4083-A1AE-C66EBF50E530}" srcOrd="0" destOrd="1" presId="urn:microsoft.com/office/officeart/2005/8/layout/process3"/>
    <dgm:cxn modelId="{9C7C76BF-4928-44EE-85B7-461FF03E0951}" type="presOf" srcId="{16A16027-B16B-4BDC-9837-EA76778A6561}" destId="{3D0FFAD3-7F4C-4195-919A-44B68A049099}" srcOrd="0" destOrd="1" presId="urn:microsoft.com/office/officeart/2005/8/layout/process3"/>
    <dgm:cxn modelId="{6C65BACA-89D1-41AB-95F1-13950CAE4A46}" srcId="{B4A0B25F-CEF7-41B6-94CB-E8A36486A7FA}" destId="{F6F370A4-26E4-4C49-9C5D-6A3CF5D1C577}" srcOrd="1" destOrd="0" parTransId="{76DD07A1-9866-42C5-9FA5-8C3C02438157}" sibTransId="{CE7A1A99-7EDE-428D-BF2B-0250AAC85342}"/>
    <dgm:cxn modelId="{0C9110DB-7E5E-41A9-B766-7EB78A234CB6}" srcId="{4B4F4F3E-7C06-477B-946A-AFADABBFF4E9}" destId="{ED2F55A1-4DF9-4384-B5C8-7F288A46BA0B}" srcOrd="2" destOrd="0" parTransId="{9B555705-1143-4DD4-9F78-FDCE9DE77FEE}" sibTransId="{BEDD8D7B-A321-45E5-8E53-DF222115458C}"/>
    <dgm:cxn modelId="{097097DD-E80D-46C3-8A4F-AD2F275F44A3}" srcId="{69C8A729-AD85-4499-A9CE-CB87026DB3B8}" destId="{4AAE58B3-7DA0-4A76-9553-71924A8FCE54}" srcOrd="0" destOrd="0" parTransId="{BA725850-59EF-43A9-A97D-1F978842F74E}" sibTransId="{AC1C3926-DCF9-4163-87E2-9E545DC7DBA9}"/>
    <dgm:cxn modelId="{20E7F90B-F06F-425D-AF61-CEAB6BCDA3AE}" type="presParOf" srcId="{EB3FC258-902B-4AA6-9DE0-19407F57C2BC}" destId="{8EB0CF79-D3BC-4097-BB37-861992E802CA}" srcOrd="0" destOrd="0" presId="urn:microsoft.com/office/officeart/2005/8/layout/process3"/>
    <dgm:cxn modelId="{E8C33997-2E19-4249-A5C8-5D3D67601FC2}" type="presParOf" srcId="{8EB0CF79-D3BC-4097-BB37-861992E802CA}" destId="{4041BEE3-511A-4CFD-B36C-6C3656E10982}" srcOrd="0" destOrd="0" presId="urn:microsoft.com/office/officeart/2005/8/layout/process3"/>
    <dgm:cxn modelId="{40EC2320-76BC-4198-AE8E-46C9032393C7}" type="presParOf" srcId="{8EB0CF79-D3BC-4097-BB37-861992E802CA}" destId="{E7CD8A06-85E8-4743-8BCF-EE38E4FE2CD6}" srcOrd="1" destOrd="0" presId="urn:microsoft.com/office/officeart/2005/8/layout/process3"/>
    <dgm:cxn modelId="{6903B513-5253-4C5B-AFB9-126AB9B2660B}" type="presParOf" srcId="{8EB0CF79-D3BC-4097-BB37-861992E802CA}" destId="{3B56E422-DE16-4E94-AA9D-53427182FD0A}" srcOrd="2" destOrd="0" presId="urn:microsoft.com/office/officeart/2005/8/layout/process3"/>
    <dgm:cxn modelId="{07DF8AA5-535C-48B6-A3CC-9FB2FBBE0B7C}" type="presParOf" srcId="{EB3FC258-902B-4AA6-9DE0-19407F57C2BC}" destId="{DF60AD3E-5B22-47E5-B9EE-A1D4BF962702}" srcOrd="1" destOrd="0" presId="urn:microsoft.com/office/officeart/2005/8/layout/process3"/>
    <dgm:cxn modelId="{6001B6FD-FC81-47AA-A0B1-BD347CF2C530}" type="presParOf" srcId="{DF60AD3E-5B22-47E5-B9EE-A1D4BF962702}" destId="{A75B9689-EA91-47E5-87E1-D38467C86F11}" srcOrd="0" destOrd="0" presId="urn:microsoft.com/office/officeart/2005/8/layout/process3"/>
    <dgm:cxn modelId="{4DE2BCD1-CBCA-4C68-9A9E-5FAA6E6C63BC}" type="presParOf" srcId="{EB3FC258-902B-4AA6-9DE0-19407F57C2BC}" destId="{EA9B662F-C979-4B4D-94BD-51C285C848CC}" srcOrd="2" destOrd="0" presId="urn:microsoft.com/office/officeart/2005/8/layout/process3"/>
    <dgm:cxn modelId="{08B4433A-DF71-4341-A01B-0649A263ACB8}" type="presParOf" srcId="{EA9B662F-C979-4B4D-94BD-51C285C848CC}" destId="{3D9F0B65-B581-4E5B-8BE5-2D73B92D9936}" srcOrd="0" destOrd="0" presId="urn:microsoft.com/office/officeart/2005/8/layout/process3"/>
    <dgm:cxn modelId="{D663ECEA-8866-4457-84F8-6ABCD84DF6C2}" type="presParOf" srcId="{EA9B662F-C979-4B4D-94BD-51C285C848CC}" destId="{109EA6D8-D84B-426B-A531-5609B629C9C2}" srcOrd="1" destOrd="0" presId="urn:microsoft.com/office/officeart/2005/8/layout/process3"/>
    <dgm:cxn modelId="{5C9CAA56-8CC6-46F0-8AEE-8DB0940C6EE9}" type="presParOf" srcId="{EA9B662F-C979-4B4D-94BD-51C285C848CC}" destId="{217AFB56-A635-4995-9A84-3FD8DDA0D7E7}" srcOrd="2" destOrd="0" presId="urn:microsoft.com/office/officeart/2005/8/layout/process3"/>
    <dgm:cxn modelId="{C0BF4E84-52F8-48C0-B7EB-F3F375A14537}" type="presParOf" srcId="{EB3FC258-902B-4AA6-9DE0-19407F57C2BC}" destId="{F70105B4-12DA-42DD-AC0C-5BAE3E35563D}" srcOrd="3" destOrd="0" presId="urn:microsoft.com/office/officeart/2005/8/layout/process3"/>
    <dgm:cxn modelId="{6BF02E20-AAF8-4FC0-9A36-FBE8B5499750}" type="presParOf" srcId="{F70105B4-12DA-42DD-AC0C-5BAE3E35563D}" destId="{DFFD9FFB-E860-4E86-A9C7-BC8A61F530A2}" srcOrd="0" destOrd="0" presId="urn:microsoft.com/office/officeart/2005/8/layout/process3"/>
    <dgm:cxn modelId="{92585834-10D6-4B36-BB14-C933E0AF5D31}" type="presParOf" srcId="{EB3FC258-902B-4AA6-9DE0-19407F57C2BC}" destId="{61B37AEA-335A-4534-8FC3-30802FE308A1}" srcOrd="4" destOrd="0" presId="urn:microsoft.com/office/officeart/2005/8/layout/process3"/>
    <dgm:cxn modelId="{5E49A3BB-73FD-434C-A8A9-511AB3C2D17B}" type="presParOf" srcId="{61B37AEA-335A-4534-8FC3-30802FE308A1}" destId="{EA30E36C-5833-473F-955B-C4ACBE50E007}" srcOrd="0" destOrd="0" presId="urn:microsoft.com/office/officeart/2005/8/layout/process3"/>
    <dgm:cxn modelId="{CACA341A-715D-4982-B25C-96E20D28ABF5}" type="presParOf" srcId="{61B37AEA-335A-4534-8FC3-30802FE308A1}" destId="{EBDD8153-7468-4EDA-8A75-04647F4CC999}" srcOrd="1" destOrd="0" presId="urn:microsoft.com/office/officeart/2005/8/layout/process3"/>
    <dgm:cxn modelId="{A7EFE3B8-FC3A-4851-9BA0-17BC724A7C73}" type="presParOf" srcId="{61B37AEA-335A-4534-8FC3-30802FE308A1}" destId="{3D0FFAD3-7F4C-4195-919A-44B68A049099}" srcOrd="2" destOrd="0" presId="urn:microsoft.com/office/officeart/2005/8/layout/process3"/>
    <dgm:cxn modelId="{1BE03E2E-BEDB-4D44-9D45-E5C2B8FE954A}" type="presParOf" srcId="{EB3FC258-902B-4AA6-9DE0-19407F57C2BC}" destId="{97022EB0-E360-4B56-AD9C-AA9D2237545C}" srcOrd="5" destOrd="0" presId="urn:microsoft.com/office/officeart/2005/8/layout/process3"/>
    <dgm:cxn modelId="{D14711A7-2DB1-45C6-B3D9-A64ED5FA0E70}" type="presParOf" srcId="{97022EB0-E360-4B56-AD9C-AA9D2237545C}" destId="{C1032081-0CE1-42F3-B3F3-3682464D1D47}" srcOrd="0" destOrd="0" presId="urn:microsoft.com/office/officeart/2005/8/layout/process3"/>
    <dgm:cxn modelId="{2A815E01-10D2-43F5-98BE-9A1BA7678CEE}" type="presParOf" srcId="{EB3FC258-902B-4AA6-9DE0-19407F57C2BC}" destId="{3D2E1B64-2034-422C-B8A0-B6B4EDC95469}" srcOrd="6" destOrd="0" presId="urn:microsoft.com/office/officeart/2005/8/layout/process3"/>
    <dgm:cxn modelId="{02ACCA9E-ADE5-4AC6-9119-E69D3FA074DD}" type="presParOf" srcId="{3D2E1B64-2034-422C-B8A0-B6B4EDC95469}" destId="{64ACD6D3-623C-46A6-8024-A569256E9E2E}" srcOrd="0" destOrd="0" presId="urn:microsoft.com/office/officeart/2005/8/layout/process3"/>
    <dgm:cxn modelId="{A0E68661-058E-41A8-80A8-C58C7AB7D760}" type="presParOf" srcId="{3D2E1B64-2034-422C-B8A0-B6B4EDC95469}" destId="{288BF929-BB62-4031-A263-E6B028EEB5E4}" srcOrd="1" destOrd="0" presId="urn:microsoft.com/office/officeart/2005/8/layout/process3"/>
    <dgm:cxn modelId="{360C9D21-A00E-4760-A3CC-65B86E0F859F}" type="presParOf" srcId="{3D2E1B64-2034-422C-B8A0-B6B4EDC95469}" destId="{B44FBEF8-B1E7-4083-A1AE-C66EBF50E530}" srcOrd="2" destOrd="0" presId="urn:microsoft.com/office/officeart/2005/8/layout/process3"/>
    <dgm:cxn modelId="{4B54578B-E18B-400E-9392-5278FF6C9689}" type="presParOf" srcId="{EB3FC258-902B-4AA6-9DE0-19407F57C2BC}" destId="{948E712F-799C-4F7D-B91D-6A0B051FFFCE}" srcOrd="7" destOrd="0" presId="urn:microsoft.com/office/officeart/2005/8/layout/process3"/>
    <dgm:cxn modelId="{A063A92B-9230-4A1E-83FA-81C88BFDF815}" type="presParOf" srcId="{948E712F-799C-4F7D-B91D-6A0B051FFFCE}" destId="{CF3A0EEA-C529-4736-B49D-74323D19AF4B}" srcOrd="0" destOrd="0" presId="urn:microsoft.com/office/officeart/2005/8/layout/process3"/>
    <dgm:cxn modelId="{A3CE40DB-A123-403A-BB82-3307A3F075E2}" type="presParOf" srcId="{EB3FC258-902B-4AA6-9DE0-19407F57C2BC}" destId="{4BC15242-052A-49AC-B827-947716E3DF66}" srcOrd="8" destOrd="0" presId="urn:microsoft.com/office/officeart/2005/8/layout/process3"/>
    <dgm:cxn modelId="{6791CD47-565D-4360-9F06-7AB49E8CC506}" type="presParOf" srcId="{4BC15242-052A-49AC-B827-947716E3DF66}" destId="{75BC5B21-A8C0-43A2-AE72-7A17A0AB9980}" srcOrd="0" destOrd="0" presId="urn:microsoft.com/office/officeart/2005/8/layout/process3"/>
    <dgm:cxn modelId="{5ABD13A4-E8E7-415C-9A14-F7DA0CD3070C}" type="presParOf" srcId="{4BC15242-052A-49AC-B827-947716E3DF66}" destId="{6C5DD211-8650-44D8-AB32-1C17FC35D888}" srcOrd="1" destOrd="0" presId="urn:microsoft.com/office/officeart/2005/8/layout/process3"/>
    <dgm:cxn modelId="{20EDCF27-39F0-4D8C-A553-32916A76698F}" type="presParOf" srcId="{4BC15242-052A-49AC-B827-947716E3DF66}" destId="{A434372A-3BF9-4CCA-A5D9-8C3C52D1C53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517C5F-C074-4539-9F0E-A4AD35D6633F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F03B0D-5B82-4214-8B6F-07B849D4D48E}">
      <dgm:prSet phldrT="[Text]"/>
      <dgm:spPr/>
      <dgm:t>
        <a:bodyPr/>
        <a:lstStyle/>
        <a:p>
          <a:endParaRPr lang="en-US" dirty="0"/>
        </a:p>
      </dgm:t>
    </dgm:pt>
    <dgm:pt modelId="{C1540F54-ECAA-4CB7-92F1-73E807067A4F}" type="parTrans" cxnId="{E5FA3064-693B-4544-A3F2-E1A5A0811FC6}">
      <dgm:prSet/>
      <dgm:spPr/>
      <dgm:t>
        <a:bodyPr/>
        <a:lstStyle/>
        <a:p>
          <a:endParaRPr lang="en-US"/>
        </a:p>
      </dgm:t>
    </dgm:pt>
    <dgm:pt modelId="{3FD62140-493F-465F-9D76-98313C9CBA97}" type="sibTrans" cxnId="{E5FA3064-693B-4544-A3F2-E1A5A0811FC6}">
      <dgm:prSet/>
      <dgm:spPr/>
      <dgm:t>
        <a:bodyPr/>
        <a:lstStyle/>
        <a:p>
          <a:endParaRPr lang="en-US"/>
        </a:p>
      </dgm:t>
    </dgm:pt>
    <dgm:pt modelId="{5463D001-035B-4DC2-84BE-DD0389EE4F5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DD7FE2BD-DA65-402A-A2B8-7EEAA0FA4B1D}" type="parTrans" cxnId="{233AC935-DE99-4B0A-A107-8DCC53020A57}">
      <dgm:prSet/>
      <dgm:spPr/>
      <dgm:t>
        <a:bodyPr/>
        <a:lstStyle/>
        <a:p>
          <a:endParaRPr lang="en-US"/>
        </a:p>
      </dgm:t>
    </dgm:pt>
    <dgm:pt modelId="{55DF613D-2839-45BC-9B12-DCF76C705BD9}" type="sibTrans" cxnId="{233AC935-DE99-4B0A-A107-8DCC53020A57}">
      <dgm:prSet/>
      <dgm:spPr/>
      <dgm:t>
        <a:bodyPr/>
        <a:lstStyle/>
        <a:p>
          <a:endParaRPr lang="en-US"/>
        </a:p>
      </dgm:t>
    </dgm:pt>
    <dgm:pt modelId="{A561759B-8E36-4ABE-9D02-048DB715889D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941A56A9-D190-4C1E-9AEF-FEDE77194D0D}" type="sibTrans" cxnId="{1BD4E12B-B390-42A1-B03C-F6EC85C09EA6}">
      <dgm:prSet/>
      <dgm:spPr/>
      <dgm:t>
        <a:bodyPr/>
        <a:lstStyle/>
        <a:p>
          <a:endParaRPr lang="en-US"/>
        </a:p>
      </dgm:t>
    </dgm:pt>
    <dgm:pt modelId="{2B2BD1F4-899E-4D97-B91D-6DBA3F9CC8B5}" type="parTrans" cxnId="{1BD4E12B-B390-42A1-B03C-F6EC85C09EA6}">
      <dgm:prSet/>
      <dgm:spPr/>
      <dgm:t>
        <a:bodyPr/>
        <a:lstStyle/>
        <a:p>
          <a:endParaRPr lang="en-US"/>
        </a:p>
      </dgm:t>
    </dgm:pt>
    <dgm:pt modelId="{AC58F6BC-E063-4A88-9469-D6A69081A730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E6E27D87-61AD-4291-82C8-94D47EE563DE}" type="parTrans" cxnId="{4A0543E7-B5A2-451D-B0BF-FDCC247F568A}">
      <dgm:prSet/>
      <dgm:spPr/>
      <dgm:t>
        <a:bodyPr/>
        <a:lstStyle/>
        <a:p>
          <a:endParaRPr lang="en-US"/>
        </a:p>
      </dgm:t>
    </dgm:pt>
    <dgm:pt modelId="{BBF37D66-57A7-4FD7-A377-1ECCB3F75AE6}" type="sibTrans" cxnId="{4A0543E7-B5A2-451D-B0BF-FDCC247F568A}">
      <dgm:prSet/>
      <dgm:spPr/>
      <dgm:t>
        <a:bodyPr/>
        <a:lstStyle/>
        <a:p>
          <a:endParaRPr lang="en-US"/>
        </a:p>
      </dgm:t>
    </dgm:pt>
    <dgm:pt modelId="{7C6E0196-6935-411F-B274-EFE67F5F5DF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223EA9C3-6768-45E3-8533-84E5B349A68E}" type="parTrans" cxnId="{7F1E936F-028C-4209-B1F2-D44502CBCF37}">
      <dgm:prSet/>
      <dgm:spPr/>
      <dgm:t>
        <a:bodyPr/>
        <a:lstStyle/>
        <a:p>
          <a:endParaRPr lang="en-US"/>
        </a:p>
      </dgm:t>
    </dgm:pt>
    <dgm:pt modelId="{9A5ABC40-9D6B-4A29-883E-4F139F42EE21}" type="sibTrans" cxnId="{7F1E936F-028C-4209-B1F2-D44502CBCF37}">
      <dgm:prSet/>
      <dgm:spPr/>
      <dgm:t>
        <a:bodyPr/>
        <a:lstStyle/>
        <a:p>
          <a:endParaRPr lang="en-US"/>
        </a:p>
      </dgm:t>
    </dgm:pt>
    <dgm:pt modelId="{DB2C0C97-0BD7-47EE-B8F0-D64AA8F937CC}" type="pres">
      <dgm:prSet presAssocID="{5F517C5F-C074-4539-9F0E-A4AD35D6633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20C7967-F861-41F3-9B36-D5B503D117D3}" type="pres">
      <dgm:prSet presAssocID="{E3F03B0D-5B82-4214-8B6F-07B849D4D48E}" presName="Accent1" presStyleCnt="0"/>
      <dgm:spPr/>
    </dgm:pt>
    <dgm:pt modelId="{53D96A4F-56FD-47F6-8251-4A90188CB808}" type="pres">
      <dgm:prSet presAssocID="{E3F03B0D-5B82-4214-8B6F-07B849D4D48E}" presName="Accent" presStyleLbl="node1" presStyleIdx="0" presStyleCnt="5"/>
      <dgm:spPr/>
    </dgm:pt>
    <dgm:pt modelId="{50B5548E-C388-425E-BC1B-D4BB7C1509EB}" type="pres">
      <dgm:prSet presAssocID="{E3F03B0D-5B82-4214-8B6F-07B849D4D48E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F7465EB7-359A-4165-896E-67BD11C4C9B6}" type="pres">
      <dgm:prSet presAssocID="{A561759B-8E36-4ABE-9D02-048DB715889D}" presName="Accent2" presStyleCnt="0"/>
      <dgm:spPr/>
    </dgm:pt>
    <dgm:pt modelId="{CAB97926-353F-43F2-8530-33EEC90BAFDD}" type="pres">
      <dgm:prSet presAssocID="{A561759B-8E36-4ABE-9D02-048DB715889D}" presName="Accent" presStyleLbl="node1" presStyleIdx="1" presStyleCnt="5"/>
      <dgm:spPr/>
    </dgm:pt>
    <dgm:pt modelId="{41B1B5C4-D5D5-4ACD-A790-0B9345BD2EEA}" type="pres">
      <dgm:prSet presAssocID="{A561759B-8E36-4ABE-9D02-048DB715889D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5A69BAC3-D916-4FE1-835C-46BBC0AB2D06}" type="pres">
      <dgm:prSet presAssocID="{5463D001-035B-4DC2-84BE-DD0389EE4F52}" presName="Accent3" presStyleCnt="0"/>
      <dgm:spPr/>
    </dgm:pt>
    <dgm:pt modelId="{23971C4D-AC7F-47AE-B6BB-BB7EE5074773}" type="pres">
      <dgm:prSet presAssocID="{5463D001-035B-4DC2-84BE-DD0389EE4F52}" presName="Accent" presStyleLbl="node1" presStyleIdx="2" presStyleCnt="5"/>
      <dgm:spPr/>
    </dgm:pt>
    <dgm:pt modelId="{F6B914C2-F4DA-4EF5-AE6A-F7EEF3EAF034}" type="pres">
      <dgm:prSet presAssocID="{5463D001-035B-4DC2-84BE-DD0389EE4F52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A06F756F-39B1-47A1-AD35-E116D5A7DF06}" type="pres">
      <dgm:prSet presAssocID="{AC58F6BC-E063-4A88-9469-D6A69081A730}" presName="Accent4" presStyleCnt="0"/>
      <dgm:spPr/>
    </dgm:pt>
    <dgm:pt modelId="{F4FDDFE9-66F7-4839-B40E-3ED694D8E084}" type="pres">
      <dgm:prSet presAssocID="{AC58F6BC-E063-4A88-9469-D6A69081A730}" presName="Accent" presStyleLbl="node1" presStyleIdx="3" presStyleCnt="5"/>
      <dgm:spPr/>
    </dgm:pt>
    <dgm:pt modelId="{7AD6D05F-3E41-47C1-8175-9CFC19D35360}" type="pres">
      <dgm:prSet presAssocID="{AC58F6BC-E063-4A88-9469-D6A69081A730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6460E360-2891-4D66-983F-41482A04860F}" type="pres">
      <dgm:prSet presAssocID="{7C6E0196-6935-411F-B274-EFE67F5F5DF6}" presName="Accent5" presStyleCnt="0"/>
      <dgm:spPr/>
    </dgm:pt>
    <dgm:pt modelId="{87FE3073-643C-4156-91D6-97C4D6944F3F}" type="pres">
      <dgm:prSet presAssocID="{7C6E0196-6935-411F-B274-EFE67F5F5DF6}" presName="Accent" presStyleLbl="node1" presStyleIdx="4" presStyleCnt="5"/>
      <dgm:spPr/>
    </dgm:pt>
    <dgm:pt modelId="{AB032FEA-8CF5-4423-ACB7-25191C156B25}" type="pres">
      <dgm:prSet presAssocID="{7C6E0196-6935-411F-B274-EFE67F5F5DF6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1BD4E12B-B390-42A1-B03C-F6EC85C09EA6}" srcId="{5F517C5F-C074-4539-9F0E-A4AD35D6633F}" destId="{A561759B-8E36-4ABE-9D02-048DB715889D}" srcOrd="1" destOrd="0" parTransId="{2B2BD1F4-899E-4D97-B91D-6DBA3F9CC8B5}" sibTransId="{941A56A9-D190-4C1E-9AEF-FEDE77194D0D}"/>
    <dgm:cxn modelId="{233AC935-DE99-4B0A-A107-8DCC53020A57}" srcId="{5F517C5F-C074-4539-9F0E-A4AD35D6633F}" destId="{5463D001-035B-4DC2-84BE-DD0389EE4F52}" srcOrd="2" destOrd="0" parTransId="{DD7FE2BD-DA65-402A-A2B8-7EEAA0FA4B1D}" sibTransId="{55DF613D-2839-45BC-9B12-DCF76C705BD9}"/>
    <dgm:cxn modelId="{E3CD683C-24D9-4A6A-ABD0-91AE95A73AF9}" type="presOf" srcId="{5463D001-035B-4DC2-84BE-DD0389EE4F52}" destId="{F6B914C2-F4DA-4EF5-AE6A-F7EEF3EAF034}" srcOrd="0" destOrd="0" presId="urn:microsoft.com/office/officeart/2009/layout/CircleArrowProcess"/>
    <dgm:cxn modelId="{95A7A23E-7A34-4643-BBBE-F7D618FBA89B}" type="presOf" srcId="{5F517C5F-C074-4539-9F0E-A4AD35D6633F}" destId="{DB2C0C97-0BD7-47EE-B8F0-D64AA8F937CC}" srcOrd="0" destOrd="0" presId="urn:microsoft.com/office/officeart/2009/layout/CircleArrowProcess"/>
    <dgm:cxn modelId="{E5FA3064-693B-4544-A3F2-E1A5A0811FC6}" srcId="{5F517C5F-C074-4539-9F0E-A4AD35D6633F}" destId="{E3F03B0D-5B82-4214-8B6F-07B849D4D48E}" srcOrd="0" destOrd="0" parTransId="{C1540F54-ECAA-4CB7-92F1-73E807067A4F}" sibTransId="{3FD62140-493F-465F-9D76-98313C9CBA97}"/>
    <dgm:cxn modelId="{65432B4C-38DF-40E7-991B-50C4CB9EB3E8}" type="presOf" srcId="{E3F03B0D-5B82-4214-8B6F-07B849D4D48E}" destId="{50B5548E-C388-425E-BC1B-D4BB7C1509EB}" srcOrd="0" destOrd="0" presId="urn:microsoft.com/office/officeart/2009/layout/CircleArrowProcess"/>
    <dgm:cxn modelId="{7F1E936F-028C-4209-B1F2-D44502CBCF37}" srcId="{5F517C5F-C074-4539-9F0E-A4AD35D6633F}" destId="{7C6E0196-6935-411F-B274-EFE67F5F5DF6}" srcOrd="4" destOrd="0" parTransId="{223EA9C3-6768-45E3-8533-84E5B349A68E}" sibTransId="{9A5ABC40-9D6B-4A29-883E-4F139F42EE21}"/>
    <dgm:cxn modelId="{A8186695-AD3C-4F9F-AA04-2C4D1F14B833}" type="presOf" srcId="{7C6E0196-6935-411F-B274-EFE67F5F5DF6}" destId="{AB032FEA-8CF5-4423-ACB7-25191C156B25}" srcOrd="0" destOrd="0" presId="urn:microsoft.com/office/officeart/2009/layout/CircleArrowProcess"/>
    <dgm:cxn modelId="{27D92EA2-0EC5-4F1A-82DA-4D0834DD87A2}" type="presOf" srcId="{A561759B-8E36-4ABE-9D02-048DB715889D}" destId="{41B1B5C4-D5D5-4ACD-A790-0B9345BD2EEA}" srcOrd="0" destOrd="0" presId="urn:microsoft.com/office/officeart/2009/layout/CircleArrowProcess"/>
    <dgm:cxn modelId="{4A0543E7-B5A2-451D-B0BF-FDCC247F568A}" srcId="{5F517C5F-C074-4539-9F0E-A4AD35D6633F}" destId="{AC58F6BC-E063-4A88-9469-D6A69081A730}" srcOrd="3" destOrd="0" parTransId="{E6E27D87-61AD-4291-82C8-94D47EE563DE}" sibTransId="{BBF37D66-57A7-4FD7-A377-1ECCB3F75AE6}"/>
    <dgm:cxn modelId="{51A226FA-082D-402B-8B36-EEEE8DDEE223}" type="presOf" srcId="{AC58F6BC-E063-4A88-9469-D6A69081A730}" destId="{7AD6D05F-3E41-47C1-8175-9CFC19D35360}" srcOrd="0" destOrd="0" presId="urn:microsoft.com/office/officeart/2009/layout/CircleArrowProcess"/>
    <dgm:cxn modelId="{18ED3493-3B2B-493F-B680-E7673327204D}" type="presParOf" srcId="{DB2C0C97-0BD7-47EE-B8F0-D64AA8F937CC}" destId="{120C7967-F861-41F3-9B36-D5B503D117D3}" srcOrd="0" destOrd="0" presId="urn:microsoft.com/office/officeart/2009/layout/CircleArrowProcess"/>
    <dgm:cxn modelId="{E1385DC9-C6C2-49CF-AAD6-8036FA8BC16D}" type="presParOf" srcId="{120C7967-F861-41F3-9B36-D5B503D117D3}" destId="{53D96A4F-56FD-47F6-8251-4A90188CB808}" srcOrd="0" destOrd="0" presId="urn:microsoft.com/office/officeart/2009/layout/CircleArrowProcess"/>
    <dgm:cxn modelId="{40E91449-050A-4B25-AD8E-9BCFF6595C6B}" type="presParOf" srcId="{DB2C0C97-0BD7-47EE-B8F0-D64AA8F937CC}" destId="{50B5548E-C388-425E-BC1B-D4BB7C1509EB}" srcOrd="1" destOrd="0" presId="urn:microsoft.com/office/officeart/2009/layout/CircleArrowProcess"/>
    <dgm:cxn modelId="{BE4BCDAE-59E5-4F4A-9699-4D36A537C49B}" type="presParOf" srcId="{DB2C0C97-0BD7-47EE-B8F0-D64AA8F937CC}" destId="{F7465EB7-359A-4165-896E-67BD11C4C9B6}" srcOrd="2" destOrd="0" presId="urn:microsoft.com/office/officeart/2009/layout/CircleArrowProcess"/>
    <dgm:cxn modelId="{EC60A1F9-9DAC-41C2-8383-104228B0A3BE}" type="presParOf" srcId="{F7465EB7-359A-4165-896E-67BD11C4C9B6}" destId="{CAB97926-353F-43F2-8530-33EEC90BAFDD}" srcOrd="0" destOrd="0" presId="urn:microsoft.com/office/officeart/2009/layout/CircleArrowProcess"/>
    <dgm:cxn modelId="{FD10E80D-096F-4370-92A3-98541E7247AB}" type="presParOf" srcId="{DB2C0C97-0BD7-47EE-B8F0-D64AA8F937CC}" destId="{41B1B5C4-D5D5-4ACD-A790-0B9345BD2EEA}" srcOrd="3" destOrd="0" presId="urn:microsoft.com/office/officeart/2009/layout/CircleArrowProcess"/>
    <dgm:cxn modelId="{5F65A910-3A6B-4A83-83AA-B80CF09C49D2}" type="presParOf" srcId="{DB2C0C97-0BD7-47EE-B8F0-D64AA8F937CC}" destId="{5A69BAC3-D916-4FE1-835C-46BBC0AB2D06}" srcOrd="4" destOrd="0" presId="urn:microsoft.com/office/officeart/2009/layout/CircleArrowProcess"/>
    <dgm:cxn modelId="{D976E1BA-120C-4C6D-AF76-8755CAC8CA53}" type="presParOf" srcId="{5A69BAC3-D916-4FE1-835C-46BBC0AB2D06}" destId="{23971C4D-AC7F-47AE-B6BB-BB7EE5074773}" srcOrd="0" destOrd="0" presId="urn:microsoft.com/office/officeart/2009/layout/CircleArrowProcess"/>
    <dgm:cxn modelId="{CDE03770-0DB5-4D35-A6B6-823CDB2ABA25}" type="presParOf" srcId="{DB2C0C97-0BD7-47EE-B8F0-D64AA8F937CC}" destId="{F6B914C2-F4DA-4EF5-AE6A-F7EEF3EAF034}" srcOrd="5" destOrd="0" presId="urn:microsoft.com/office/officeart/2009/layout/CircleArrowProcess"/>
    <dgm:cxn modelId="{43A4C78C-3B89-48CF-B70C-FDA638C5E4C1}" type="presParOf" srcId="{DB2C0C97-0BD7-47EE-B8F0-D64AA8F937CC}" destId="{A06F756F-39B1-47A1-AD35-E116D5A7DF06}" srcOrd="6" destOrd="0" presId="urn:microsoft.com/office/officeart/2009/layout/CircleArrowProcess"/>
    <dgm:cxn modelId="{3CAC529D-19FB-432C-B700-03FDC7D28CB1}" type="presParOf" srcId="{A06F756F-39B1-47A1-AD35-E116D5A7DF06}" destId="{F4FDDFE9-66F7-4839-B40E-3ED694D8E084}" srcOrd="0" destOrd="0" presId="urn:microsoft.com/office/officeart/2009/layout/CircleArrowProcess"/>
    <dgm:cxn modelId="{1FD2F6B6-E9F7-41B9-AA54-1D581ECB6055}" type="presParOf" srcId="{DB2C0C97-0BD7-47EE-B8F0-D64AA8F937CC}" destId="{7AD6D05F-3E41-47C1-8175-9CFC19D35360}" srcOrd="7" destOrd="0" presId="urn:microsoft.com/office/officeart/2009/layout/CircleArrowProcess"/>
    <dgm:cxn modelId="{BC7846D7-320A-4DE0-98D6-7C47E72FCDE9}" type="presParOf" srcId="{DB2C0C97-0BD7-47EE-B8F0-D64AA8F937CC}" destId="{6460E360-2891-4D66-983F-41482A04860F}" srcOrd="8" destOrd="0" presId="urn:microsoft.com/office/officeart/2009/layout/CircleArrowProcess"/>
    <dgm:cxn modelId="{AE6C9D3B-2323-4003-860A-ECC809E1B7BF}" type="presParOf" srcId="{6460E360-2891-4D66-983F-41482A04860F}" destId="{87FE3073-643C-4156-91D6-97C4D6944F3F}" srcOrd="0" destOrd="0" presId="urn:microsoft.com/office/officeart/2009/layout/CircleArrowProcess"/>
    <dgm:cxn modelId="{F85F5267-D508-4A2C-91CD-333F97481864}" type="presParOf" srcId="{DB2C0C97-0BD7-47EE-B8F0-D64AA8F937CC}" destId="{AB032FEA-8CF5-4423-ACB7-25191C156B25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517C5F-C074-4539-9F0E-A4AD35D6633F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F03B0D-5B82-4214-8B6F-07B849D4D48E}">
      <dgm:prSet phldrT="[Text]"/>
      <dgm:spPr/>
      <dgm:t>
        <a:bodyPr/>
        <a:lstStyle/>
        <a:p>
          <a:endParaRPr lang="en-US" dirty="0"/>
        </a:p>
      </dgm:t>
    </dgm:pt>
    <dgm:pt modelId="{C1540F54-ECAA-4CB7-92F1-73E807067A4F}" type="parTrans" cxnId="{E5FA3064-693B-4544-A3F2-E1A5A0811FC6}">
      <dgm:prSet/>
      <dgm:spPr/>
      <dgm:t>
        <a:bodyPr/>
        <a:lstStyle/>
        <a:p>
          <a:endParaRPr lang="en-US"/>
        </a:p>
      </dgm:t>
    </dgm:pt>
    <dgm:pt modelId="{3FD62140-493F-465F-9D76-98313C9CBA97}" type="sibTrans" cxnId="{E5FA3064-693B-4544-A3F2-E1A5A0811FC6}">
      <dgm:prSet/>
      <dgm:spPr/>
      <dgm:t>
        <a:bodyPr/>
        <a:lstStyle/>
        <a:p>
          <a:endParaRPr lang="en-US"/>
        </a:p>
      </dgm:t>
    </dgm:pt>
    <dgm:pt modelId="{5463D001-035B-4DC2-84BE-DD0389EE4F5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DD7FE2BD-DA65-402A-A2B8-7EEAA0FA4B1D}" type="parTrans" cxnId="{233AC935-DE99-4B0A-A107-8DCC53020A57}">
      <dgm:prSet/>
      <dgm:spPr/>
      <dgm:t>
        <a:bodyPr/>
        <a:lstStyle/>
        <a:p>
          <a:endParaRPr lang="en-US"/>
        </a:p>
      </dgm:t>
    </dgm:pt>
    <dgm:pt modelId="{55DF613D-2839-45BC-9B12-DCF76C705BD9}" type="sibTrans" cxnId="{233AC935-DE99-4B0A-A107-8DCC53020A57}">
      <dgm:prSet/>
      <dgm:spPr/>
      <dgm:t>
        <a:bodyPr/>
        <a:lstStyle/>
        <a:p>
          <a:endParaRPr lang="en-US"/>
        </a:p>
      </dgm:t>
    </dgm:pt>
    <dgm:pt modelId="{A561759B-8E36-4ABE-9D02-048DB715889D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941A56A9-D190-4C1E-9AEF-FEDE77194D0D}" type="sibTrans" cxnId="{1BD4E12B-B390-42A1-B03C-F6EC85C09EA6}">
      <dgm:prSet/>
      <dgm:spPr/>
      <dgm:t>
        <a:bodyPr/>
        <a:lstStyle/>
        <a:p>
          <a:endParaRPr lang="en-US"/>
        </a:p>
      </dgm:t>
    </dgm:pt>
    <dgm:pt modelId="{2B2BD1F4-899E-4D97-B91D-6DBA3F9CC8B5}" type="parTrans" cxnId="{1BD4E12B-B390-42A1-B03C-F6EC85C09EA6}">
      <dgm:prSet/>
      <dgm:spPr/>
      <dgm:t>
        <a:bodyPr/>
        <a:lstStyle/>
        <a:p>
          <a:endParaRPr lang="en-US"/>
        </a:p>
      </dgm:t>
    </dgm:pt>
    <dgm:pt modelId="{AC58F6BC-E063-4A88-9469-D6A69081A730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E6E27D87-61AD-4291-82C8-94D47EE563DE}" type="parTrans" cxnId="{4A0543E7-B5A2-451D-B0BF-FDCC247F568A}">
      <dgm:prSet/>
      <dgm:spPr/>
      <dgm:t>
        <a:bodyPr/>
        <a:lstStyle/>
        <a:p>
          <a:endParaRPr lang="en-US"/>
        </a:p>
      </dgm:t>
    </dgm:pt>
    <dgm:pt modelId="{BBF37D66-57A7-4FD7-A377-1ECCB3F75AE6}" type="sibTrans" cxnId="{4A0543E7-B5A2-451D-B0BF-FDCC247F568A}">
      <dgm:prSet/>
      <dgm:spPr/>
      <dgm:t>
        <a:bodyPr/>
        <a:lstStyle/>
        <a:p>
          <a:endParaRPr lang="en-US"/>
        </a:p>
      </dgm:t>
    </dgm:pt>
    <dgm:pt modelId="{7C6E0196-6935-411F-B274-EFE67F5F5DF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223EA9C3-6768-45E3-8533-84E5B349A68E}" type="parTrans" cxnId="{7F1E936F-028C-4209-B1F2-D44502CBCF37}">
      <dgm:prSet/>
      <dgm:spPr/>
      <dgm:t>
        <a:bodyPr/>
        <a:lstStyle/>
        <a:p>
          <a:endParaRPr lang="en-US"/>
        </a:p>
      </dgm:t>
    </dgm:pt>
    <dgm:pt modelId="{9A5ABC40-9D6B-4A29-883E-4F139F42EE21}" type="sibTrans" cxnId="{7F1E936F-028C-4209-B1F2-D44502CBCF37}">
      <dgm:prSet/>
      <dgm:spPr/>
      <dgm:t>
        <a:bodyPr/>
        <a:lstStyle/>
        <a:p>
          <a:endParaRPr lang="en-US"/>
        </a:p>
      </dgm:t>
    </dgm:pt>
    <dgm:pt modelId="{DB2C0C97-0BD7-47EE-B8F0-D64AA8F937CC}" type="pres">
      <dgm:prSet presAssocID="{5F517C5F-C074-4539-9F0E-A4AD35D6633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20C7967-F861-41F3-9B36-D5B503D117D3}" type="pres">
      <dgm:prSet presAssocID="{E3F03B0D-5B82-4214-8B6F-07B849D4D48E}" presName="Accent1" presStyleCnt="0"/>
      <dgm:spPr/>
    </dgm:pt>
    <dgm:pt modelId="{53D96A4F-56FD-47F6-8251-4A90188CB808}" type="pres">
      <dgm:prSet presAssocID="{E3F03B0D-5B82-4214-8B6F-07B849D4D48E}" presName="Accent" presStyleLbl="node1" presStyleIdx="0" presStyleCnt="5"/>
      <dgm:spPr/>
    </dgm:pt>
    <dgm:pt modelId="{50B5548E-C388-425E-BC1B-D4BB7C1509EB}" type="pres">
      <dgm:prSet presAssocID="{E3F03B0D-5B82-4214-8B6F-07B849D4D48E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F7465EB7-359A-4165-896E-67BD11C4C9B6}" type="pres">
      <dgm:prSet presAssocID="{A561759B-8E36-4ABE-9D02-048DB715889D}" presName="Accent2" presStyleCnt="0"/>
      <dgm:spPr/>
    </dgm:pt>
    <dgm:pt modelId="{CAB97926-353F-43F2-8530-33EEC90BAFDD}" type="pres">
      <dgm:prSet presAssocID="{A561759B-8E36-4ABE-9D02-048DB715889D}" presName="Accent" presStyleLbl="node1" presStyleIdx="1" presStyleCnt="5"/>
      <dgm:spPr/>
    </dgm:pt>
    <dgm:pt modelId="{41B1B5C4-D5D5-4ACD-A790-0B9345BD2EEA}" type="pres">
      <dgm:prSet presAssocID="{A561759B-8E36-4ABE-9D02-048DB715889D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5A69BAC3-D916-4FE1-835C-46BBC0AB2D06}" type="pres">
      <dgm:prSet presAssocID="{5463D001-035B-4DC2-84BE-DD0389EE4F52}" presName="Accent3" presStyleCnt="0"/>
      <dgm:spPr/>
    </dgm:pt>
    <dgm:pt modelId="{23971C4D-AC7F-47AE-B6BB-BB7EE5074773}" type="pres">
      <dgm:prSet presAssocID="{5463D001-035B-4DC2-84BE-DD0389EE4F52}" presName="Accent" presStyleLbl="node1" presStyleIdx="2" presStyleCnt="5"/>
      <dgm:spPr/>
    </dgm:pt>
    <dgm:pt modelId="{F6B914C2-F4DA-4EF5-AE6A-F7EEF3EAF034}" type="pres">
      <dgm:prSet presAssocID="{5463D001-035B-4DC2-84BE-DD0389EE4F52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A06F756F-39B1-47A1-AD35-E116D5A7DF06}" type="pres">
      <dgm:prSet presAssocID="{AC58F6BC-E063-4A88-9469-D6A69081A730}" presName="Accent4" presStyleCnt="0"/>
      <dgm:spPr/>
    </dgm:pt>
    <dgm:pt modelId="{F4FDDFE9-66F7-4839-B40E-3ED694D8E084}" type="pres">
      <dgm:prSet presAssocID="{AC58F6BC-E063-4A88-9469-D6A69081A730}" presName="Accent" presStyleLbl="node1" presStyleIdx="3" presStyleCnt="5"/>
      <dgm:spPr/>
    </dgm:pt>
    <dgm:pt modelId="{7AD6D05F-3E41-47C1-8175-9CFC19D35360}" type="pres">
      <dgm:prSet presAssocID="{AC58F6BC-E063-4A88-9469-D6A69081A730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6460E360-2891-4D66-983F-41482A04860F}" type="pres">
      <dgm:prSet presAssocID="{7C6E0196-6935-411F-B274-EFE67F5F5DF6}" presName="Accent5" presStyleCnt="0"/>
      <dgm:spPr/>
    </dgm:pt>
    <dgm:pt modelId="{87FE3073-643C-4156-91D6-97C4D6944F3F}" type="pres">
      <dgm:prSet presAssocID="{7C6E0196-6935-411F-B274-EFE67F5F5DF6}" presName="Accent" presStyleLbl="node1" presStyleIdx="4" presStyleCnt="5"/>
      <dgm:spPr/>
    </dgm:pt>
    <dgm:pt modelId="{AB032FEA-8CF5-4423-ACB7-25191C156B25}" type="pres">
      <dgm:prSet presAssocID="{7C6E0196-6935-411F-B274-EFE67F5F5DF6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1BD4E12B-B390-42A1-B03C-F6EC85C09EA6}" srcId="{5F517C5F-C074-4539-9F0E-A4AD35D6633F}" destId="{A561759B-8E36-4ABE-9D02-048DB715889D}" srcOrd="1" destOrd="0" parTransId="{2B2BD1F4-899E-4D97-B91D-6DBA3F9CC8B5}" sibTransId="{941A56A9-D190-4C1E-9AEF-FEDE77194D0D}"/>
    <dgm:cxn modelId="{233AC935-DE99-4B0A-A107-8DCC53020A57}" srcId="{5F517C5F-C074-4539-9F0E-A4AD35D6633F}" destId="{5463D001-035B-4DC2-84BE-DD0389EE4F52}" srcOrd="2" destOrd="0" parTransId="{DD7FE2BD-DA65-402A-A2B8-7EEAA0FA4B1D}" sibTransId="{55DF613D-2839-45BC-9B12-DCF76C705BD9}"/>
    <dgm:cxn modelId="{E3CD683C-24D9-4A6A-ABD0-91AE95A73AF9}" type="presOf" srcId="{5463D001-035B-4DC2-84BE-DD0389EE4F52}" destId="{F6B914C2-F4DA-4EF5-AE6A-F7EEF3EAF034}" srcOrd="0" destOrd="0" presId="urn:microsoft.com/office/officeart/2009/layout/CircleArrowProcess"/>
    <dgm:cxn modelId="{95A7A23E-7A34-4643-BBBE-F7D618FBA89B}" type="presOf" srcId="{5F517C5F-C074-4539-9F0E-A4AD35D6633F}" destId="{DB2C0C97-0BD7-47EE-B8F0-D64AA8F937CC}" srcOrd="0" destOrd="0" presId="urn:microsoft.com/office/officeart/2009/layout/CircleArrowProcess"/>
    <dgm:cxn modelId="{E5FA3064-693B-4544-A3F2-E1A5A0811FC6}" srcId="{5F517C5F-C074-4539-9F0E-A4AD35D6633F}" destId="{E3F03B0D-5B82-4214-8B6F-07B849D4D48E}" srcOrd="0" destOrd="0" parTransId="{C1540F54-ECAA-4CB7-92F1-73E807067A4F}" sibTransId="{3FD62140-493F-465F-9D76-98313C9CBA97}"/>
    <dgm:cxn modelId="{65432B4C-38DF-40E7-991B-50C4CB9EB3E8}" type="presOf" srcId="{E3F03B0D-5B82-4214-8B6F-07B849D4D48E}" destId="{50B5548E-C388-425E-BC1B-D4BB7C1509EB}" srcOrd="0" destOrd="0" presId="urn:microsoft.com/office/officeart/2009/layout/CircleArrowProcess"/>
    <dgm:cxn modelId="{7F1E936F-028C-4209-B1F2-D44502CBCF37}" srcId="{5F517C5F-C074-4539-9F0E-A4AD35D6633F}" destId="{7C6E0196-6935-411F-B274-EFE67F5F5DF6}" srcOrd="4" destOrd="0" parTransId="{223EA9C3-6768-45E3-8533-84E5B349A68E}" sibTransId="{9A5ABC40-9D6B-4A29-883E-4F139F42EE21}"/>
    <dgm:cxn modelId="{A8186695-AD3C-4F9F-AA04-2C4D1F14B833}" type="presOf" srcId="{7C6E0196-6935-411F-B274-EFE67F5F5DF6}" destId="{AB032FEA-8CF5-4423-ACB7-25191C156B25}" srcOrd="0" destOrd="0" presId="urn:microsoft.com/office/officeart/2009/layout/CircleArrowProcess"/>
    <dgm:cxn modelId="{27D92EA2-0EC5-4F1A-82DA-4D0834DD87A2}" type="presOf" srcId="{A561759B-8E36-4ABE-9D02-048DB715889D}" destId="{41B1B5C4-D5D5-4ACD-A790-0B9345BD2EEA}" srcOrd="0" destOrd="0" presId="urn:microsoft.com/office/officeart/2009/layout/CircleArrowProcess"/>
    <dgm:cxn modelId="{4A0543E7-B5A2-451D-B0BF-FDCC247F568A}" srcId="{5F517C5F-C074-4539-9F0E-A4AD35D6633F}" destId="{AC58F6BC-E063-4A88-9469-D6A69081A730}" srcOrd="3" destOrd="0" parTransId="{E6E27D87-61AD-4291-82C8-94D47EE563DE}" sibTransId="{BBF37D66-57A7-4FD7-A377-1ECCB3F75AE6}"/>
    <dgm:cxn modelId="{51A226FA-082D-402B-8B36-EEEE8DDEE223}" type="presOf" srcId="{AC58F6BC-E063-4A88-9469-D6A69081A730}" destId="{7AD6D05F-3E41-47C1-8175-9CFC19D35360}" srcOrd="0" destOrd="0" presId="urn:microsoft.com/office/officeart/2009/layout/CircleArrowProcess"/>
    <dgm:cxn modelId="{18ED3493-3B2B-493F-B680-E7673327204D}" type="presParOf" srcId="{DB2C0C97-0BD7-47EE-B8F0-D64AA8F937CC}" destId="{120C7967-F861-41F3-9B36-D5B503D117D3}" srcOrd="0" destOrd="0" presId="urn:microsoft.com/office/officeart/2009/layout/CircleArrowProcess"/>
    <dgm:cxn modelId="{E1385DC9-C6C2-49CF-AAD6-8036FA8BC16D}" type="presParOf" srcId="{120C7967-F861-41F3-9B36-D5B503D117D3}" destId="{53D96A4F-56FD-47F6-8251-4A90188CB808}" srcOrd="0" destOrd="0" presId="urn:microsoft.com/office/officeart/2009/layout/CircleArrowProcess"/>
    <dgm:cxn modelId="{40E91449-050A-4B25-AD8E-9BCFF6595C6B}" type="presParOf" srcId="{DB2C0C97-0BD7-47EE-B8F0-D64AA8F937CC}" destId="{50B5548E-C388-425E-BC1B-D4BB7C1509EB}" srcOrd="1" destOrd="0" presId="urn:microsoft.com/office/officeart/2009/layout/CircleArrowProcess"/>
    <dgm:cxn modelId="{BE4BCDAE-59E5-4F4A-9699-4D36A537C49B}" type="presParOf" srcId="{DB2C0C97-0BD7-47EE-B8F0-D64AA8F937CC}" destId="{F7465EB7-359A-4165-896E-67BD11C4C9B6}" srcOrd="2" destOrd="0" presId="urn:microsoft.com/office/officeart/2009/layout/CircleArrowProcess"/>
    <dgm:cxn modelId="{EC60A1F9-9DAC-41C2-8383-104228B0A3BE}" type="presParOf" srcId="{F7465EB7-359A-4165-896E-67BD11C4C9B6}" destId="{CAB97926-353F-43F2-8530-33EEC90BAFDD}" srcOrd="0" destOrd="0" presId="urn:microsoft.com/office/officeart/2009/layout/CircleArrowProcess"/>
    <dgm:cxn modelId="{FD10E80D-096F-4370-92A3-98541E7247AB}" type="presParOf" srcId="{DB2C0C97-0BD7-47EE-B8F0-D64AA8F937CC}" destId="{41B1B5C4-D5D5-4ACD-A790-0B9345BD2EEA}" srcOrd="3" destOrd="0" presId="urn:microsoft.com/office/officeart/2009/layout/CircleArrowProcess"/>
    <dgm:cxn modelId="{5F65A910-3A6B-4A83-83AA-B80CF09C49D2}" type="presParOf" srcId="{DB2C0C97-0BD7-47EE-B8F0-D64AA8F937CC}" destId="{5A69BAC3-D916-4FE1-835C-46BBC0AB2D06}" srcOrd="4" destOrd="0" presId="urn:microsoft.com/office/officeart/2009/layout/CircleArrowProcess"/>
    <dgm:cxn modelId="{D976E1BA-120C-4C6D-AF76-8755CAC8CA53}" type="presParOf" srcId="{5A69BAC3-D916-4FE1-835C-46BBC0AB2D06}" destId="{23971C4D-AC7F-47AE-B6BB-BB7EE5074773}" srcOrd="0" destOrd="0" presId="urn:microsoft.com/office/officeart/2009/layout/CircleArrowProcess"/>
    <dgm:cxn modelId="{CDE03770-0DB5-4D35-A6B6-823CDB2ABA25}" type="presParOf" srcId="{DB2C0C97-0BD7-47EE-B8F0-D64AA8F937CC}" destId="{F6B914C2-F4DA-4EF5-AE6A-F7EEF3EAF034}" srcOrd="5" destOrd="0" presId="urn:microsoft.com/office/officeart/2009/layout/CircleArrowProcess"/>
    <dgm:cxn modelId="{43A4C78C-3B89-48CF-B70C-FDA638C5E4C1}" type="presParOf" srcId="{DB2C0C97-0BD7-47EE-B8F0-D64AA8F937CC}" destId="{A06F756F-39B1-47A1-AD35-E116D5A7DF06}" srcOrd="6" destOrd="0" presId="urn:microsoft.com/office/officeart/2009/layout/CircleArrowProcess"/>
    <dgm:cxn modelId="{3CAC529D-19FB-432C-B700-03FDC7D28CB1}" type="presParOf" srcId="{A06F756F-39B1-47A1-AD35-E116D5A7DF06}" destId="{F4FDDFE9-66F7-4839-B40E-3ED694D8E084}" srcOrd="0" destOrd="0" presId="urn:microsoft.com/office/officeart/2009/layout/CircleArrowProcess"/>
    <dgm:cxn modelId="{1FD2F6B6-E9F7-41B9-AA54-1D581ECB6055}" type="presParOf" srcId="{DB2C0C97-0BD7-47EE-B8F0-D64AA8F937CC}" destId="{7AD6D05F-3E41-47C1-8175-9CFC19D35360}" srcOrd="7" destOrd="0" presId="urn:microsoft.com/office/officeart/2009/layout/CircleArrowProcess"/>
    <dgm:cxn modelId="{BC7846D7-320A-4DE0-98D6-7C47E72FCDE9}" type="presParOf" srcId="{DB2C0C97-0BD7-47EE-B8F0-D64AA8F937CC}" destId="{6460E360-2891-4D66-983F-41482A04860F}" srcOrd="8" destOrd="0" presId="urn:microsoft.com/office/officeart/2009/layout/CircleArrowProcess"/>
    <dgm:cxn modelId="{AE6C9D3B-2323-4003-860A-ECC809E1B7BF}" type="presParOf" srcId="{6460E360-2891-4D66-983F-41482A04860F}" destId="{87FE3073-643C-4156-91D6-97C4D6944F3F}" srcOrd="0" destOrd="0" presId="urn:microsoft.com/office/officeart/2009/layout/CircleArrowProcess"/>
    <dgm:cxn modelId="{F85F5267-D508-4A2C-91CD-333F97481864}" type="presParOf" srcId="{DB2C0C97-0BD7-47EE-B8F0-D64AA8F937CC}" destId="{AB032FEA-8CF5-4423-ACB7-25191C156B25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C7FEF3-A670-4226-BEE1-487AF73C59A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DAC57-9CAD-49EC-A568-47BFEF4BE834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Improve safety</a:t>
          </a:r>
        </a:p>
      </dgm:t>
    </dgm:pt>
    <dgm:pt modelId="{F3A92C67-F127-43DA-8097-7307444205C5}" type="parTrans" cxnId="{33DD88F0-A7E9-4390-AC95-1394195CA905}">
      <dgm:prSet/>
      <dgm:spPr/>
      <dgm:t>
        <a:bodyPr/>
        <a:lstStyle/>
        <a:p>
          <a:endParaRPr lang="en-US"/>
        </a:p>
      </dgm:t>
    </dgm:pt>
    <dgm:pt modelId="{80D40516-60FD-4468-A2C8-FF1B1DECC6F1}" type="sibTrans" cxnId="{33DD88F0-A7E9-4390-AC95-1394195CA905}">
      <dgm:prSet/>
      <dgm:spPr/>
      <dgm:t>
        <a:bodyPr/>
        <a:lstStyle/>
        <a:p>
          <a:endParaRPr lang="en-US"/>
        </a:p>
      </dgm:t>
    </dgm:pt>
    <dgm:pt modelId="{1A695B35-475C-410E-9777-6B2F8C732C7E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Increase capacity</a:t>
          </a:r>
        </a:p>
      </dgm:t>
    </dgm:pt>
    <dgm:pt modelId="{52A4D051-7BB2-4D0E-847E-FB47CB325F52}" type="parTrans" cxnId="{0F93ADA6-B94E-4FE7-B63B-FDDE2E00A784}">
      <dgm:prSet/>
      <dgm:spPr/>
      <dgm:t>
        <a:bodyPr/>
        <a:lstStyle/>
        <a:p>
          <a:endParaRPr lang="en-US"/>
        </a:p>
      </dgm:t>
    </dgm:pt>
    <dgm:pt modelId="{1502B839-8880-410C-B62B-A4051CF3DDA4}" type="sibTrans" cxnId="{0F93ADA6-B94E-4FE7-B63B-FDDE2E00A784}">
      <dgm:prSet/>
      <dgm:spPr/>
      <dgm:t>
        <a:bodyPr/>
        <a:lstStyle/>
        <a:p>
          <a:endParaRPr lang="en-US"/>
        </a:p>
      </dgm:t>
    </dgm:pt>
    <dgm:pt modelId="{F5CB3A72-E2BC-462C-9714-110526F48344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Reduce congestion</a:t>
          </a:r>
        </a:p>
      </dgm:t>
    </dgm:pt>
    <dgm:pt modelId="{61B0CB20-38FD-4EA0-AF09-7FA7C7571C6D}" type="parTrans" cxnId="{00A792B6-372C-4EF4-871A-90CDB489F3B6}">
      <dgm:prSet/>
      <dgm:spPr/>
      <dgm:t>
        <a:bodyPr/>
        <a:lstStyle/>
        <a:p>
          <a:endParaRPr lang="en-US"/>
        </a:p>
      </dgm:t>
    </dgm:pt>
    <dgm:pt modelId="{71A4F929-D7FF-46DB-B9C4-936412AD7FCF}" type="sibTrans" cxnId="{00A792B6-372C-4EF4-871A-90CDB489F3B6}">
      <dgm:prSet/>
      <dgm:spPr/>
      <dgm:t>
        <a:bodyPr/>
        <a:lstStyle/>
        <a:p>
          <a:endParaRPr lang="en-US"/>
        </a:p>
      </dgm:t>
    </dgm:pt>
    <dgm:pt modelId="{D6EC9283-C2DF-4C49-841C-64ACDE06D3A0}" type="pres">
      <dgm:prSet presAssocID="{8CC7FEF3-A670-4226-BEE1-487AF73C59A7}" presName="Name0" presStyleCnt="0">
        <dgm:presLayoutVars>
          <dgm:chMax val="7"/>
          <dgm:chPref val="7"/>
          <dgm:dir/>
        </dgm:presLayoutVars>
      </dgm:prSet>
      <dgm:spPr/>
    </dgm:pt>
    <dgm:pt modelId="{C1BDB22C-83D2-4278-91AC-97072E8E465C}" type="pres">
      <dgm:prSet presAssocID="{8CC7FEF3-A670-4226-BEE1-487AF73C59A7}" presName="Name1" presStyleCnt="0"/>
      <dgm:spPr/>
    </dgm:pt>
    <dgm:pt modelId="{9C45DFF2-B4E1-4D24-8A23-3465A3CE5C58}" type="pres">
      <dgm:prSet presAssocID="{8CC7FEF3-A670-4226-BEE1-487AF73C59A7}" presName="cycle" presStyleCnt="0"/>
      <dgm:spPr/>
    </dgm:pt>
    <dgm:pt modelId="{892A86BC-BC6B-4C92-B205-23BA7B1C9259}" type="pres">
      <dgm:prSet presAssocID="{8CC7FEF3-A670-4226-BEE1-487AF73C59A7}" presName="srcNode" presStyleLbl="node1" presStyleIdx="0" presStyleCnt="3"/>
      <dgm:spPr/>
    </dgm:pt>
    <dgm:pt modelId="{4E978F8C-E2FD-4D8A-BB1C-1440198E9514}" type="pres">
      <dgm:prSet presAssocID="{8CC7FEF3-A670-4226-BEE1-487AF73C59A7}" presName="conn" presStyleLbl="parChTrans1D2" presStyleIdx="0" presStyleCnt="1"/>
      <dgm:spPr/>
    </dgm:pt>
    <dgm:pt modelId="{FE4EE8A5-1D72-4B0F-A6E6-07DA5D3546E3}" type="pres">
      <dgm:prSet presAssocID="{8CC7FEF3-A670-4226-BEE1-487AF73C59A7}" presName="extraNode" presStyleLbl="node1" presStyleIdx="0" presStyleCnt="3"/>
      <dgm:spPr/>
    </dgm:pt>
    <dgm:pt modelId="{22D0B2C7-CBC6-42B8-9C59-9DF25518FF65}" type="pres">
      <dgm:prSet presAssocID="{8CC7FEF3-A670-4226-BEE1-487AF73C59A7}" presName="dstNode" presStyleLbl="node1" presStyleIdx="0" presStyleCnt="3"/>
      <dgm:spPr/>
    </dgm:pt>
    <dgm:pt modelId="{226D2B1C-3456-4C54-B8C2-BD7B7DA4F238}" type="pres">
      <dgm:prSet presAssocID="{1CEDAC57-9CAD-49EC-A568-47BFEF4BE834}" presName="text_1" presStyleLbl="node1" presStyleIdx="0" presStyleCnt="3">
        <dgm:presLayoutVars>
          <dgm:bulletEnabled val="1"/>
        </dgm:presLayoutVars>
      </dgm:prSet>
      <dgm:spPr/>
    </dgm:pt>
    <dgm:pt modelId="{70EC1EFC-0E0E-4225-8A7D-715528EC1600}" type="pres">
      <dgm:prSet presAssocID="{1CEDAC57-9CAD-49EC-A568-47BFEF4BE834}" presName="accent_1" presStyleCnt="0"/>
      <dgm:spPr/>
    </dgm:pt>
    <dgm:pt modelId="{5C8E4F33-AC54-4924-9EBE-7AE6B9C7D0DE}" type="pres">
      <dgm:prSet presAssocID="{1CEDAC57-9CAD-49EC-A568-47BFEF4BE834}" presName="accentRepeatNode" presStyleLbl="solidFgAcc1" presStyleIdx="0" presStyleCnt="3"/>
      <dgm:spPr>
        <a:ln>
          <a:solidFill>
            <a:schemeClr val="accent6"/>
          </a:solidFill>
        </a:ln>
      </dgm:spPr>
    </dgm:pt>
    <dgm:pt modelId="{3ABEDE4A-EA0B-4764-BE8F-36ED65C20C44}" type="pres">
      <dgm:prSet presAssocID="{1A695B35-475C-410E-9777-6B2F8C732C7E}" presName="text_2" presStyleLbl="node1" presStyleIdx="1" presStyleCnt="3">
        <dgm:presLayoutVars>
          <dgm:bulletEnabled val="1"/>
        </dgm:presLayoutVars>
      </dgm:prSet>
      <dgm:spPr/>
    </dgm:pt>
    <dgm:pt modelId="{29833C72-8144-40C3-ABD4-DBC701F75B46}" type="pres">
      <dgm:prSet presAssocID="{1A695B35-475C-410E-9777-6B2F8C732C7E}" presName="accent_2" presStyleCnt="0"/>
      <dgm:spPr/>
    </dgm:pt>
    <dgm:pt modelId="{AFCF4FFB-FB8E-4BA7-9C15-0FC8BC5333D0}" type="pres">
      <dgm:prSet presAssocID="{1A695B35-475C-410E-9777-6B2F8C732C7E}" presName="accentRepeatNode" presStyleLbl="solidFgAcc1" presStyleIdx="1" presStyleCnt="3"/>
      <dgm:spPr>
        <a:ln>
          <a:solidFill>
            <a:schemeClr val="tx2"/>
          </a:solidFill>
        </a:ln>
      </dgm:spPr>
    </dgm:pt>
    <dgm:pt modelId="{F9133BF5-6CA7-4508-80A5-693D18244712}" type="pres">
      <dgm:prSet presAssocID="{F5CB3A72-E2BC-462C-9714-110526F48344}" presName="text_3" presStyleLbl="node1" presStyleIdx="2" presStyleCnt="3">
        <dgm:presLayoutVars>
          <dgm:bulletEnabled val="1"/>
        </dgm:presLayoutVars>
      </dgm:prSet>
      <dgm:spPr/>
    </dgm:pt>
    <dgm:pt modelId="{0A28A9BA-2AB9-421A-8631-75B9E2B46CDA}" type="pres">
      <dgm:prSet presAssocID="{F5CB3A72-E2BC-462C-9714-110526F48344}" presName="accent_3" presStyleCnt="0"/>
      <dgm:spPr/>
    </dgm:pt>
    <dgm:pt modelId="{159DC25E-0B75-401B-A3A9-DF2738B547B8}" type="pres">
      <dgm:prSet presAssocID="{F5CB3A72-E2BC-462C-9714-110526F48344}" presName="accentRepeatNode" presStyleLbl="solidFgAcc1" presStyleIdx="2" presStyleCnt="3"/>
      <dgm:spPr>
        <a:ln>
          <a:solidFill>
            <a:schemeClr val="accent5"/>
          </a:solidFill>
        </a:ln>
      </dgm:spPr>
    </dgm:pt>
  </dgm:ptLst>
  <dgm:cxnLst>
    <dgm:cxn modelId="{E120F306-801E-4349-BA2D-4592270316A7}" type="presOf" srcId="{1CEDAC57-9CAD-49EC-A568-47BFEF4BE834}" destId="{226D2B1C-3456-4C54-B8C2-BD7B7DA4F238}" srcOrd="0" destOrd="0" presId="urn:microsoft.com/office/officeart/2008/layout/VerticalCurvedList"/>
    <dgm:cxn modelId="{11A0CA08-8E73-40DA-9585-F201ED0A28FF}" type="presOf" srcId="{8CC7FEF3-A670-4226-BEE1-487AF73C59A7}" destId="{D6EC9283-C2DF-4C49-841C-64ACDE06D3A0}" srcOrd="0" destOrd="0" presId="urn:microsoft.com/office/officeart/2008/layout/VerticalCurvedList"/>
    <dgm:cxn modelId="{E79C9A0B-18B4-4AE5-9022-B8FF777790DD}" type="presOf" srcId="{80D40516-60FD-4468-A2C8-FF1B1DECC6F1}" destId="{4E978F8C-E2FD-4D8A-BB1C-1440198E9514}" srcOrd="0" destOrd="0" presId="urn:microsoft.com/office/officeart/2008/layout/VerticalCurvedList"/>
    <dgm:cxn modelId="{0F93ADA6-B94E-4FE7-B63B-FDDE2E00A784}" srcId="{8CC7FEF3-A670-4226-BEE1-487AF73C59A7}" destId="{1A695B35-475C-410E-9777-6B2F8C732C7E}" srcOrd="1" destOrd="0" parTransId="{52A4D051-7BB2-4D0E-847E-FB47CB325F52}" sibTransId="{1502B839-8880-410C-B62B-A4051CF3DDA4}"/>
    <dgm:cxn modelId="{BB8135B0-8843-4BB2-9C6F-3440F243E127}" type="presOf" srcId="{F5CB3A72-E2BC-462C-9714-110526F48344}" destId="{F9133BF5-6CA7-4508-80A5-693D18244712}" srcOrd="0" destOrd="0" presId="urn:microsoft.com/office/officeart/2008/layout/VerticalCurvedList"/>
    <dgm:cxn modelId="{00A792B6-372C-4EF4-871A-90CDB489F3B6}" srcId="{8CC7FEF3-A670-4226-BEE1-487AF73C59A7}" destId="{F5CB3A72-E2BC-462C-9714-110526F48344}" srcOrd="2" destOrd="0" parTransId="{61B0CB20-38FD-4EA0-AF09-7FA7C7571C6D}" sibTransId="{71A4F929-D7FF-46DB-B9C4-936412AD7FCF}"/>
    <dgm:cxn modelId="{9E9363D8-D334-4702-8222-280404C36272}" type="presOf" srcId="{1A695B35-475C-410E-9777-6B2F8C732C7E}" destId="{3ABEDE4A-EA0B-4764-BE8F-36ED65C20C44}" srcOrd="0" destOrd="0" presId="urn:microsoft.com/office/officeart/2008/layout/VerticalCurvedList"/>
    <dgm:cxn modelId="{33DD88F0-A7E9-4390-AC95-1394195CA905}" srcId="{8CC7FEF3-A670-4226-BEE1-487AF73C59A7}" destId="{1CEDAC57-9CAD-49EC-A568-47BFEF4BE834}" srcOrd="0" destOrd="0" parTransId="{F3A92C67-F127-43DA-8097-7307444205C5}" sibTransId="{80D40516-60FD-4468-A2C8-FF1B1DECC6F1}"/>
    <dgm:cxn modelId="{01A039D2-D460-469B-A86A-59D682AF838E}" type="presParOf" srcId="{D6EC9283-C2DF-4C49-841C-64ACDE06D3A0}" destId="{C1BDB22C-83D2-4278-91AC-97072E8E465C}" srcOrd="0" destOrd="0" presId="urn:microsoft.com/office/officeart/2008/layout/VerticalCurvedList"/>
    <dgm:cxn modelId="{23E88F04-E279-456D-84B8-EF87A8B5AD78}" type="presParOf" srcId="{C1BDB22C-83D2-4278-91AC-97072E8E465C}" destId="{9C45DFF2-B4E1-4D24-8A23-3465A3CE5C58}" srcOrd="0" destOrd="0" presId="urn:microsoft.com/office/officeart/2008/layout/VerticalCurvedList"/>
    <dgm:cxn modelId="{CCB1703F-0C23-4BA1-9CF7-5F3B1DDE6BD9}" type="presParOf" srcId="{9C45DFF2-B4E1-4D24-8A23-3465A3CE5C58}" destId="{892A86BC-BC6B-4C92-B205-23BA7B1C9259}" srcOrd="0" destOrd="0" presId="urn:microsoft.com/office/officeart/2008/layout/VerticalCurvedList"/>
    <dgm:cxn modelId="{60513BA9-BBFD-4064-817C-92E14680AE02}" type="presParOf" srcId="{9C45DFF2-B4E1-4D24-8A23-3465A3CE5C58}" destId="{4E978F8C-E2FD-4D8A-BB1C-1440198E9514}" srcOrd="1" destOrd="0" presId="urn:microsoft.com/office/officeart/2008/layout/VerticalCurvedList"/>
    <dgm:cxn modelId="{DA53727D-8B2E-4D73-A012-DCEA5D2B7E1A}" type="presParOf" srcId="{9C45DFF2-B4E1-4D24-8A23-3465A3CE5C58}" destId="{FE4EE8A5-1D72-4B0F-A6E6-07DA5D3546E3}" srcOrd="2" destOrd="0" presId="urn:microsoft.com/office/officeart/2008/layout/VerticalCurvedList"/>
    <dgm:cxn modelId="{AF830896-CC28-4526-B941-9B9F0AC53EB6}" type="presParOf" srcId="{9C45DFF2-B4E1-4D24-8A23-3465A3CE5C58}" destId="{22D0B2C7-CBC6-42B8-9C59-9DF25518FF65}" srcOrd="3" destOrd="0" presId="urn:microsoft.com/office/officeart/2008/layout/VerticalCurvedList"/>
    <dgm:cxn modelId="{C52FE206-31DC-4BA5-9F57-9962E3388AC8}" type="presParOf" srcId="{C1BDB22C-83D2-4278-91AC-97072E8E465C}" destId="{226D2B1C-3456-4C54-B8C2-BD7B7DA4F238}" srcOrd="1" destOrd="0" presId="urn:microsoft.com/office/officeart/2008/layout/VerticalCurvedList"/>
    <dgm:cxn modelId="{3865590D-25CD-4AA3-B852-F44A083C953E}" type="presParOf" srcId="{C1BDB22C-83D2-4278-91AC-97072E8E465C}" destId="{70EC1EFC-0E0E-4225-8A7D-715528EC1600}" srcOrd="2" destOrd="0" presId="urn:microsoft.com/office/officeart/2008/layout/VerticalCurvedList"/>
    <dgm:cxn modelId="{BF65DF88-1F92-4085-8D50-FEEE3873ECE4}" type="presParOf" srcId="{70EC1EFC-0E0E-4225-8A7D-715528EC1600}" destId="{5C8E4F33-AC54-4924-9EBE-7AE6B9C7D0DE}" srcOrd="0" destOrd="0" presId="urn:microsoft.com/office/officeart/2008/layout/VerticalCurvedList"/>
    <dgm:cxn modelId="{87AE192D-3FDD-4E73-9017-AD238A9C6E5E}" type="presParOf" srcId="{C1BDB22C-83D2-4278-91AC-97072E8E465C}" destId="{3ABEDE4A-EA0B-4764-BE8F-36ED65C20C44}" srcOrd="3" destOrd="0" presId="urn:microsoft.com/office/officeart/2008/layout/VerticalCurvedList"/>
    <dgm:cxn modelId="{936355C3-804F-48F8-9C9E-708CC7866BEF}" type="presParOf" srcId="{C1BDB22C-83D2-4278-91AC-97072E8E465C}" destId="{29833C72-8144-40C3-ABD4-DBC701F75B46}" srcOrd="4" destOrd="0" presId="urn:microsoft.com/office/officeart/2008/layout/VerticalCurvedList"/>
    <dgm:cxn modelId="{57AD864B-3DE9-49C8-92CE-3F8DFF324F5B}" type="presParOf" srcId="{29833C72-8144-40C3-ABD4-DBC701F75B46}" destId="{AFCF4FFB-FB8E-4BA7-9C15-0FC8BC5333D0}" srcOrd="0" destOrd="0" presId="urn:microsoft.com/office/officeart/2008/layout/VerticalCurvedList"/>
    <dgm:cxn modelId="{A0C34BC7-EE6E-451D-BE54-EB0F489F672C}" type="presParOf" srcId="{C1BDB22C-83D2-4278-91AC-97072E8E465C}" destId="{F9133BF5-6CA7-4508-80A5-693D18244712}" srcOrd="5" destOrd="0" presId="urn:microsoft.com/office/officeart/2008/layout/VerticalCurvedList"/>
    <dgm:cxn modelId="{E15BBD9A-3319-4704-A715-03598BEBCFD2}" type="presParOf" srcId="{C1BDB22C-83D2-4278-91AC-97072E8E465C}" destId="{0A28A9BA-2AB9-421A-8631-75B9E2B46CDA}" srcOrd="6" destOrd="0" presId="urn:microsoft.com/office/officeart/2008/layout/VerticalCurvedList"/>
    <dgm:cxn modelId="{9FFAFB60-9100-4F27-AA27-F595DA330F1F}" type="presParOf" srcId="{0A28A9BA-2AB9-421A-8631-75B9E2B46CDA}" destId="{159DC25E-0B75-401B-A3A9-DF2738B547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3886C2-9149-49E5-9E68-BF8FFB390776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5E4767-8BAE-432E-B403-5DF79BA0B5D1}">
      <dgm:prSet phldrT="[Text]" custT="1"/>
      <dgm:spPr/>
      <dgm:t>
        <a:bodyPr/>
        <a:lstStyle/>
        <a:p>
          <a:r>
            <a:rPr lang="en-US" sz="3200" b="1" dirty="0"/>
            <a:t>$7.0</a:t>
          </a:r>
        </a:p>
      </dgm:t>
    </dgm:pt>
    <dgm:pt modelId="{79AE21BB-0A95-4582-91C4-27F34C7AFAC9}" type="parTrans" cxnId="{2A6F6EF0-A58E-4E51-B340-3C19F381553F}">
      <dgm:prSet/>
      <dgm:spPr/>
      <dgm:t>
        <a:bodyPr/>
        <a:lstStyle/>
        <a:p>
          <a:endParaRPr lang="en-US"/>
        </a:p>
      </dgm:t>
    </dgm:pt>
    <dgm:pt modelId="{2FFD5319-A92F-454C-A475-034C3FF2CE37}" type="sibTrans" cxnId="{2A6F6EF0-A58E-4E51-B340-3C19F381553F}">
      <dgm:prSet/>
      <dgm:spPr/>
      <dgm:t>
        <a:bodyPr/>
        <a:lstStyle/>
        <a:p>
          <a:endParaRPr lang="en-US"/>
        </a:p>
      </dgm:t>
    </dgm:pt>
    <dgm:pt modelId="{671B66A6-854E-41DF-AAB9-6F5926BBCC0B}">
      <dgm:prSet phldrT="[Text]" custT="1"/>
      <dgm:spPr/>
      <dgm:t>
        <a:bodyPr/>
        <a:lstStyle/>
        <a:p>
          <a:endParaRPr lang="en-US" sz="2000" b="1" dirty="0"/>
        </a:p>
        <a:p>
          <a:r>
            <a:rPr lang="en-US" sz="2800" b="1" dirty="0"/>
            <a:t>$7.0</a:t>
          </a:r>
        </a:p>
        <a:p>
          <a:endParaRPr lang="en-US" sz="3600" b="1" dirty="0"/>
        </a:p>
      </dgm:t>
    </dgm:pt>
    <dgm:pt modelId="{2BDFCD34-5858-40B4-95DF-FB3F6555E637}" type="parTrans" cxnId="{7888EF61-5CAE-43D0-A590-9D5F079D2B83}">
      <dgm:prSet/>
      <dgm:spPr/>
      <dgm:t>
        <a:bodyPr/>
        <a:lstStyle/>
        <a:p>
          <a:endParaRPr lang="en-US"/>
        </a:p>
      </dgm:t>
    </dgm:pt>
    <dgm:pt modelId="{BE589DC0-31DB-4460-9F59-6EF87C90D84C}" type="sibTrans" cxnId="{7888EF61-5CAE-43D0-A590-9D5F079D2B83}">
      <dgm:prSet/>
      <dgm:spPr/>
      <dgm:t>
        <a:bodyPr/>
        <a:lstStyle/>
        <a:p>
          <a:endParaRPr lang="en-US"/>
        </a:p>
      </dgm:t>
    </dgm:pt>
    <dgm:pt modelId="{200EA8CC-4567-43EA-8710-0D802058A48A}">
      <dgm:prSet phldrT="[Text]" custT="1"/>
      <dgm:spPr/>
      <dgm:t>
        <a:bodyPr/>
        <a:lstStyle/>
        <a:p>
          <a:endParaRPr lang="en-US" sz="2000" b="1" dirty="0"/>
        </a:p>
        <a:p>
          <a:r>
            <a:rPr lang="en-US" sz="2800" b="1" dirty="0"/>
            <a:t>$-</a:t>
          </a:r>
        </a:p>
        <a:p>
          <a:endParaRPr lang="en-US" sz="3600" b="1" dirty="0"/>
        </a:p>
      </dgm:t>
    </dgm:pt>
    <dgm:pt modelId="{11B26AE0-8C8B-4960-AB84-5ABB07D071AF}" type="parTrans" cxnId="{B93ADE7D-BDC1-4DA1-9516-3F7635B82F8B}">
      <dgm:prSet/>
      <dgm:spPr/>
      <dgm:t>
        <a:bodyPr/>
        <a:lstStyle/>
        <a:p>
          <a:endParaRPr lang="en-US"/>
        </a:p>
      </dgm:t>
    </dgm:pt>
    <dgm:pt modelId="{531D6FB6-1E2B-47B0-9450-37BF11D5BFC5}" type="sibTrans" cxnId="{B93ADE7D-BDC1-4DA1-9516-3F7635B82F8B}">
      <dgm:prSet/>
      <dgm:spPr/>
      <dgm:t>
        <a:bodyPr/>
        <a:lstStyle/>
        <a:p>
          <a:endParaRPr lang="en-US"/>
        </a:p>
      </dgm:t>
    </dgm:pt>
    <dgm:pt modelId="{288FEA95-49EA-4D0D-BB6C-17C5ECAD1DE8}">
      <dgm:prSet phldrT="[Text]" custT="1"/>
      <dgm:spPr/>
      <dgm:t>
        <a:bodyPr/>
        <a:lstStyle/>
        <a:p>
          <a:r>
            <a:rPr lang="en-US" sz="2800" b="1" dirty="0"/>
            <a:t>$-</a:t>
          </a:r>
        </a:p>
        <a:p>
          <a:r>
            <a:rPr lang="en-US" sz="1700" dirty="0"/>
            <a:t>Right-of-Way</a:t>
          </a:r>
        </a:p>
        <a:p>
          <a:endParaRPr lang="en-US" sz="1700" dirty="0"/>
        </a:p>
      </dgm:t>
    </dgm:pt>
    <dgm:pt modelId="{76226FD0-23B1-4DA1-AA23-159782367509}" type="parTrans" cxnId="{6BDDE36C-67DC-40F4-A90A-BE8DD76F0FA1}">
      <dgm:prSet/>
      <dgm:spPr/>
      <dgm:t>
        <a:bodyPr/>
        <a:lstStyle/>
        <a:p>
          <a:endParaRPr lang="en-US"/>
        </a:p>
      </dgm:t>
    </dgm:pt>
    <dgm:pt modelId="{47D19F78-131E-44C0-9C57-FBF225F83336}" type="sibTrans" cxnId="{6BDDE36C-67DC-40F4-A90A-BE8DD76F0FA1}">
      <dgm:prSet/>
      <dgm:spPr/>
      <dgm:t>
        <a:bodyPr/>
        <a:lstStyle/>
        <a:p>
          <a:endParaRPr lang="en-US"/>
        </a:p>
      </dgm:t>
    </dgm:pt>
    <dgm:pt modelId="{1C9A73F6-708F-4180-B4C9-6779CF04CED0}">
      <dgm:prSet phldrT="[Text]" custT="1"/>
      <dgm:spPr/>
      <dgm:t>
        <a:bodyPr/>
        <a:lstStyle/>
        <a:p>
          <a:r>
            <a:rPr lang="en-US" sz="2800" b="1" dirty="0"/>
            <a:t>$-</a:t>
          </a:r>
        </a:p>
        <a:p>
          <a:r>
            <a:rPr lang="en-US" sz="1700" dirty="0"/>
            <a:t>Construction</a:t>
          </a:r>
        </a:p>
        <a:p>
          <a:endParaRPr lang="en-US" sz="1700" dirty="0"/>
        </a:p>
      </dgm:t>
    </dgm:pt>
    <dgm:pt modelId="{B5D7EDDF-ACF7-44F0-8100-AC79915698F5}" type="parTrans" cxnId="{6A55F924-EE15-466A-8212-9F022844B139}">
      <dgm:prSet/>
      <dgm:spPr/>
      <dgm:t>
        <a:bodyPr/>
        <a:lstStyle/>
        <a:p>
          <a:endParaRPr lang="en-US"/>
        </a:p>
      </dgm:t>
    </dgm:pt>
    <dgm:pt modelId="{E9980604-AEE8-42B0-95B7-D9769CA247DF}" type="sibTrans" cxnId="{6A55F924-EE15-466A-8212-9F022844B139}">
      <dgm:prSet/>
      <dgm:spPr/>
      <dgm:t>
        <a:bodyPr/>
        <a:lstStyle/>
        <a:p>
          <a:endParaRPr lang="en-US"/>
        </a:p>
      </dgm:t>
    </dgm:pt>
    <dgm:pt modelId="{E3B7502E-DCE4-4AF8-8589-32DB986EBFE6}" type="pres">
      <dgm:prSet presAssocID="{B03886C2-9149-49E5-9E68-BF8FFB39077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3852E76-0D20-4E5B-A162-04223B9EF52B}" type="pres">
      <dgm:prSet presAssocID="{B03886C2-9149-49E5-9E68-BF8FFB390776}" presName="matrix" presStyleCnt="0"/>
      <dgm:spPr/>
    </dgm:pt>
    <dgm:pt modelId="{2451FF5A-E091-4AF4-B7E4-7A9F2BBD6E1D}" type="pres">
      <dgm:prSet presAssocID="{B03886C2-9149-49E5-9E68-BF8FFB390776}" presName="tile1" presStyleLbl="node1" presStyleIdx="0" presStyleCnt="4"/>
      <dgm:spPr/>
    </dgm:pt>
    <dgm:pt modelId="{B8C220A4-1C68-4D7F-A956-7F293B82BB8A}" type="pres">
      <dgm:prSet presAssocID="{B03886C2-9149-49E5-9E68-BF8FFB39077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2631CED-262E-40FB-B2F9-73ABEA81BC65}" type="pres">
      <dgm:prSet presAssocID="{B03886C2-9149-49E5-9E68-BF8FFB390776}" presName="tile2" presStyleLbl="node1" presStyleIdx="1" presStyleCnt="4"/>
      <dgm:spPr/>
    </dgm:pt>
    <dgm:pt modelId="{48D1A776-2252-4BD1-9BF2-E367D4F573A5}" type="pres">
      <dgm:prSet presAssocID="{B03886C2-9149-49E5-9E68-BF8FFB39077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D85CAC4-9055-4D02-B337-1C475118127E}" type="pres">
      <dgm:prSet presAssocID="{B03886C2-9149-49E5-9E68-BF8FFB390776}" presName="tile3" presStyleLbl="node1" presStyleIdx="2" presStyleCnt="4"/>
      <dgm:spPr/>
    </dgm:pt>
    <dgm:pt modelId="{A53A2802-33C5-45B6-B563-F891334EF65F}" type="pres">
      <dgm:prSet presAssocID="{B03886C2-9149-49E5-9E68-BF8FFB39077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9FF2A5D-9CAD-46BE-B0A4-868391A4DCC5}" type="pres">
      <dgm:prSet presAssocID="{B03886C2-9149-49E5-9E68-BF8FFB390776}" presName="tile4" presStyleLbl="node1" presStyleIdx="3" presStyleCnt="4"/>
      <dgm:spPr/>
    </dgm:pt>
    <dgm:pt modelId="{9B7CD516-C8EB-4126-A8BC-A9A08A3DF48A}" type="pres">
      <dgm:prSet presAssocID="{B03886C2-9149-49E5-9E68-BF8FFB39077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172D92B-80CC-47FC-B8B3-631E030F72C5}" type="pres">
      <dgm:prSet presAssocID="{B03886C2-9149-49E5-9E68-BF8FFB390776}" presName="centerTile" presStyleLbl="fgShp" presStyleIdx="0" presStyleCnt="1" custScaleX="115152" custScaleY="75577">
        <dgm:presLayoutVars>
          <dgm:chMax val="0"/>
          <dgm:chPref val="0"/>
        </dgm:presLayoutVars>
      </dgm:prSet>
      <dgm:spPr/>
    </dgm:pt>
  </dgm:ptLst>
  <dgm:cxnLst>
    <dgm:cxn modelId="{99030A04-1505-4E89-8ACF-A6C86168373E}" type="presOf" srcId="{671B66A6-854E-41DF-AAB9-6F5926BBCC0B}" destId="{B8C220A4-1C68-4D7F-A956-7F293B82BB8A}" srcOrd="1" destOrd="0" presId="urn:microsoft.com/office/officeart/2005/8/layout/matrix1"/>
    <dgm:cxn modelId="{136C6610-81DC-41C6-9D47-02DC27A1F4ED}" type="presOf" srcId="{725E4767-8BAE-432E-B403-5DF79BA0B5D1}" destId="{C172D92B-80CC-47FC-B8B3-631E030F72C5}" srcOrd="0" destOrd="0" presId="urn:microsoft.com/office/officeart/2005/8/layout/matrix1"/>
    <dgm:cxn modelId="{6A55F924-EE15-466A-8212-9F022844B139}" srcId="{725E4767-8BAE-432E-B403-5DF79BA0B5D1}" destId="{1C9A73F6-708F-4180-B4C9-6779CF04CED0}" srcOrd="3" destOrd="0" parTransId="{B5D7EDDF-ACF7-44F0-8100-AC79915698F5}" sibTransId="{E9980604-AEE8-42B0-95B7-D9769CA247DF}"/>
    <dgm:cxn modelId="{80F07B39-A9A8-47B7-A1F8-4B2BA575B4F5}" type="presOf" srcId="{671B66A6-854E-41DF-AAB9-6F5926BBCC0B}" destId="{2451FF5A-E091-4AF4-B7E4-7A9F2BBD6E1D}" srcOrd="0" destOrd="0" presId="urn:microsoft.com/office/officeart/2005/8/layout/matrix1"/>
    <dgm:cxn modelId="{F219555D-3A20-453C-93E6-1A0C62D4EA1C}" type="presOf" srcId="{200EA8CC-4567-43EA-8710-0D802058A48A}" destId="{48D1A776-2252-4BD1-9BF2-E367D4F573A5}" srcOrd="1" destOrd="0" presId="urn:microsoft.com/office/officeart/2005/8/layout/matrix1"/>
    <dgm:cxn modelId="{7888EF61-5CAE-43D0-A590-9D5F079D2B83}" srcId="{725E4767-8BAE-432E-B403-5DF79BA0B5D1}" destId="{671B66A6-854E-41DF-AAB9-6F5926BBCC0B}" srcOrd="0" destOrd="0" parTransId="{2BDFCD34-5858-40B4-95DF-FB3F6555E637}" sibTransId="{BE589DC0-31DB-4460-9F59-6EF87C90D84C}"/>
    <dgm:cxn modelId="{A9B9B546-B438-4E3F-853E-370AD01F88B7}" type="presOf" srcId="{288FEA95-49EA-4D0D-BB6C-17C5ECAD1DE8}" destId="{A53A2802-33C5-45B6-B563-F891334EF65F}" srcOrd="1" destOrd="0" presId="urn:microsoft.com/office/officeart/2005/8/layout/matrix1"/>
    <dgm:cxn modelId="{6BDDE36C-67DC-40F4-A90A-BE8DD76F0FA1}" srcId="{725E4767-8BAE-432E-B403-5DF79BA0B5D1}" destId="{288FEA95-49EA-4D0D-BB6C-17C5ECAD1DE8}" srcOrd="2" destOrd="0" parTransId="{76226FD0-23B1-4DA1-AA23-159782367509}" sibTransId="{47D19F78-131E-44C0-9C57-FBF225F83336}"/>
    <dgm:cxn modelId="{26167A70-F925-4426-A176-A19777338BE1}" type="presOf" srcId="{B03886C2-9149-49E5-9E68-BF8FFB390776}" destId="{E3B7502E-DCE4-4AF8-8589-32DB986EBFE6}" srcOrd="0" destOrd="0" presId="urn:microsoft.com/office/officeart/2005/8/layout/matrix1"/>
    <dgm:cxn modelId="{B93ADE7D-BDC1-4DA1-9516-3F7635B82F8B}" srcId="{725E4767-8BAE-432E-B403-5DF79BA0B5D1}" destId="{200EA8CC-4567-43EA-8710-0D802058A48A}" srcOrd="1" destOrd="0" parTransId="{11B26AE0-8C8B-4960-AB84-5ABB07D071AF}" sibTransId="{531D6FB6-1E2B-47B0-9450-37BF11D5BFC5}"/>
    <dgm:cxn modelId="{C2445384-684F-409C-B5FA-0BB6C92ECF0B}" type="presOf" srcId="{200EA8CC-4567-43EA-8710-0D802058A48A}" destId="{72631CED-262E-40FB-B2F9-73ABEA81BC65}" srcOrd="0" destOrd="0" presId="urn:microsoft.com/office/officeart/2005/8/layout/matrix1"/>
    <dgm:cxn modelId="{13B64EA0-793E-4A5B-AFB8-4E9F4A98A53D}" type="presOf" srcId="{288FEA95-49EA-4D0D-BB6C-17C5ECAD1DE8}" destId="{5D85CAC4-9055-4D02-B337-1C475118127E}" srcOrd="0" destOrd="0" presId="urn:microsoft.com/office/officeart/2005/8/layout/matrix1"/>
    <dgm:cxn modelId="{A82F0BAA-0758-47AF-9E98-145589B19AB1}" type="presOf" srcId="{1C9A73F6-708F-4180-B4C9-6779CF04CED0}" destId="{F9FF2A5D-9CAD-46BE-B0A4-868391A4DCC5}" srcOrd="0" destOrd="0" presId="urn:microsoft.com/office/officeart/2005/8/layout/matrix1"/>
    <dgm:cxn modelId="{2A6F6EF0-A58E-4E51-B340-3C19F381553F}" srcId="{B03886C2-9149-49E5-9E68-BF8FFB390776}" destId="{725E4767-8BAE-432E-B403-5DF79BA0B5D1}" srcOrd="0" destOrd="0" parTransId="{79AE21BB-0A95-4582-91C4-27F34C7AFAC9}" sibTransId="{2FFD5319-A92F-454C-A475-034C3FF2CE37}"/>
    <dgm:cxn modelId="{8EA93FF5-A333-433B-9AF2-B54434617341}" type="presOf" srcId="{1C9A73F6-708F-4180-B4C9-6779CF04CED0}" destId="{9B7CD516-C8EB-4126-A8BC-A9A08A3DF48A}" srcOrd="1" destOrd="0" presId="urn:microsoft.com/office/officeart/2005/8/layout/matrix1"/>
    <dgm:cxn modelId="{BFEEF592-0FF3-4FD9-A5BF-F26155C6C701}" type="presParOf" srcId="{E3B7502E-DCE4-4AF8-8589-32DB986EBFE6}" destId="{C3852E76-0D20-4E5B-A162-04223B9EF52B}" srcOrd="0" destOrd="0" presId="urn:microsoft.com/office/officeart/2005/8/layout/matrix1"/>
    <dgm:cxn modelId="{C6DF52B3-E635-424F-8999-574A39933720}" type="presParOf" srcId="{C3852E76-0D20-4E5B-A162-04223B9EF52B}" destId="{2451FF5A-E091-4AF4-B7E4-7A9F2BBD6E1D}" srcOrd="0" destOrd="0" presId="urn:microsoft.com/office/officeart/2005/8/layout/matrix1"/>
    <dgm:cxn modelId="{3D3F3908-E161-4708-8E04-10D5934EEA7D}" type="presParOf" srcId="{C3852E76-0D20-4E5B-A162-04223B9EF52B}" destId="{B8C220A4-1C68-4D7F-A956-7F293B82BB8A}" srcOrd="1" destOrd="0" presId="urn:microsoft.com/office/officeart/2005/8/layout/matrix1"/>
    <dgm:cxn modelId="{F203418F-DCA6-4A99-9618-1449B761AA8E}" type="presParOf" srcId="{C3852E76-0D20-4E5B-A162-04223B9EF52B}" destId="{72631CED-262E-40FB-B2F9-73ABEA81BC65}" srcOrd="2" destOrd="0" presId="urn:microsoft.com/office/officeart/2005/8/layout/matrix1"/>
    <dgm:cxn modelId="{2CD882A6-18DD-49F7-A416-DFF2CADA2A9F}" type="presParOf" srcId="{C3852E76-0D20-4E5B-A162-04223B9EF52B}" destId="{48D1A776-2252-4BD1-9BF2-E367D4F573A5}" srcOrd="3" destOrd="0" presId="urn:microsoft.com/office/officeart/2005/8/layout/matrix1"/>
    <dgm:cxn modelId="{6E1DAE81-F70F-4908-A56B-DB9E60F7A803}" type="presParOf" srcId="{C3852E76-0D20-4E5B-A162-04223B9EF52B}" destId="{5D85CAC4-9055-4D02-B337-1C475118127E}" srcOrd="4" destOrd="0" presId="urn:microsoft.com/office/officeart/2005/8/layout/matrix1"/>
    <dgm:cxn modelId="{B04E80E2-D3E0-47C0-9365-5B56C2D07A7A}" type="presParOf" srcId="{C3852E76-0D20-4E5B-A162-04223B9EF52B}" destId="{A53A2802-33C5-45B6-B563-F891334EF65F}" srcOrd="5" destOrd="0" presId="urn:microsoft.com/office/officeart/2005/8/layout/matrix1"/>
    <dgm:cxn modelId="{1DF88D3D-3491-4B55-B199-1C6974A0EE1A}" type="presParOf" srcId="{C3852E76-0D20-4E5B-A162-04223B9EF52B}" destId="{F9FF2A5D-9CAD-46BE-B0A4-868391A4DCC5}" srcOrd="6" destOrd="0" presId="urn:microsoft.com/office/officeart/2005/8/layout/matrix1"/>
    <dgm:cxn modelId="{D5D06C0B-D294-4B09-A081-F0130BD86BAE}" type="presParOf" srcId="{C3852E76-0D20-4E5B-A162-04223B9EF52B}" destId="{9B7CD516-C8EB-4126-A8BC-A9A08A3DF48A}" srcOrd="7" destOrd="0" presId="urn:microsoft.com/office/officeart/2005/8/layout/matrix1"/>
    <dgm:cxn modelId="{B9809230-45AE-4528-8C4F-6F74B3B6EEBB}" type="presParOf" srcId="{E3B7502E-DCE4-4AF8-8589-32DB986EBFE6}" destId="{C172D92B-80CC-47FC-B8B3-631E030F72C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3886C2-9149-49E5-9E68-BF8FFB390776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5E4767-8BAE-432E-B403-5DF79BA0B5D1}">
      <dgm:prSet phldrT="[Text]" custT="1"/>
      <dgm:spPr/>
      <dgm:t>
        <a:bodyPr/>
        <a:lstStyle/>
        <a:p>
          <a:r>
            <a:rPr lang="en-US" sz="3200" b="1" dirty="0"/>
            <a:t>$64.0</a:t>
          </a:r>
        </a:p>
      </dgm:t>
    </dgm:pt>
    <dgm:pt modelId="{79AE21BB-0A95-4582-91C4-27F34C7AFAC9}" type="parTrans" cxnId="{2A6F6EF0-A58E-4E51-B340-3C19F381553F}">
      <dgm:prSet/>
      <dgm:spPr/>
      <dgm:t>
        <a:bodyPr/>
        <a:lstStyle/>
        <a:p>
          <a:endParaRPr lang="en-US"/>
        </a:p>
      </dgm:t>
    </dgm:pt>
    <dgm:pt modelId="{2FFD5319-A92F-454C-A475-034C3FF2CE37}" type="sibTrans" cxnId="{2A6F6EF0-A58E-4E51-B340-3C19F381553F}">
      <dgm:prSet/>
      <dgm:spPr/>
      <dgm:t>
        <a:bodyPr/>
        <a:lstStyle/>
        <a:p>
          <a:endParaRPr lang="en-US"/>
        </a:p>
      </dgm:t>
    </dgm:pt>
    <dgm:pt modelId="{671B66A6-854E-41DF-AAB9-6F5926BBCC0B}">
      <dgm:prSet phldrT="[Text]" custT="1"/>
      <dgm:spPr/>
      <dgm:t>
        <a:bodyPr/>
        <a:lstStyle/>
        <a:p>
          <a:endParaRPr lang="en-US" sz="2000" b="1" dirty="0"/>
        </a:p>
        <a:p>
          <a:r>
            <a:rPr lang="en-US" sz="2800" b="1" dirty="0"/>
            <a:t>$-</a:t>
          </a:r>
        </a:p>
        <a:p>
          <a:endParaRPr lang="en-US" sz="3600" b="1" dirty="0"/>
        </a:p>
      </dgm:t>
    </dgm:pt>
    <dgm:pt modelId="{2BDFCD34-5858-40B4-95DF-FB3F6555E637}" type="parTrans" cxnId="{7888EF61-5CAE-43D0-A590-9D5F079D2B83}">
      <dgm:prSet/>
      <dgm:spPr/>
      <dgm:t>
        <a:bodyPr/>
        <a:lstStyle/>
        <a:p>
          <a:endParaRPr lang="en-US"/>
        </a:p>
      </dgm:t>
    </dgm:pt>
    <dgm:pt modelId="{BE589DC0-31DB-4460-9F59-6EF87C90D84C}" type="sibTrans" cxnId="{7888EF61-5CAE-43D0-A590-9D5F079D2B83}">
      <dgm:prSet/>
      <dgm:spPr/>
      <dgm:t>
        <a:bodyPr/>
        <a:lstStyle/>
        <a:p>
          <a:endParaRPr lang="en-US"/>
        </a:p>
      </dgm:t>
    </dgm:pt>
    <dgm:pt modelId="{200EA8CC-4567-43EA-8710-0D802058A48A}">
      <dgm:prSet phldrT="[Text]" custT="1"/>
      <dgm:spPr/>
      <dgm:t>
        <a:bodyPr/>
        <a:lstStyle/>
        <a:p>
          <a:endParaRPr lang="en-US" sz="2000" b="1" dirty="0"/>
        </a:p>
        <a:p>
          <a:r>
            <a:rPr lang="en-US" sz="2800" b="1" dirty="0"/>
            <a:t>$3.0</a:t>
          </a:r>
        </a:p>
        <a:p>
          <a:endParaRPr lang="en-US" sz="3600" b="1" dirty="0"/>
        </a:p>
      </dgm:t>
    </dgm:pt>
    <dgm:pt modelId="{11B26AE0-8C8B-4960-AB84-5ABB07D071AF}" type="parTrans" cxnId="{B93ADE7D-BDC1-4DA1-9516-3F7635B82F8B}">
      <dgm:prSet/>
      <dgm:spPr/>
      <dgm:t>
        <a:bodyPr/>
        <a:lstStyle/>
        <a:p>
          <a:endParaRPr lang="en-US"/>
        </a:p>
      </dgm:t>
    </dgm:pt>
    <dgm:pt modelId="{531D6FB6-1E2B-47B0-9450-37BF11D5BFC5}" type="sibTrans" cxnId="{B93ADE7D-BDC1-4DA1-9516-3F7635B82F8B}">
      <dgm:prSet/>
      <dgm:spPr/>
      <dgm:t>
        <a:bodyPr/>
        <a:lstStyle/>
        <a:p>
          <a:endParaRPr lang="en-US"/>
        </a:p>
      </dgm:t>
    </dgm:pt>
    <dgm:pt modelId="{288FEA95-49EA-4D0D-BB6C-17C5ECAD1DE8}">
      <dgm:prSet phldrT="[Text]" custT="1"/>
      <dgm:spPr/>
      <dgm:t>
        <a:bodyPr/>
        <a:lstStyle/>
        <a:p>
          <a:r>
            <a:rPr lang="en-US" sz="2800" b="1" dirty="0"/>
            <a:t>$-</a:t>
          </a:r>
        </a:p>
        <a:p>
          <a:r>
            <a:rPr lang="en-US" sz="1700" dirty="0"/>
            <a:t>Right-of-Way</a:t>
          </a:r>
        </a:p>
        <a:p>
          <a:endParaRPr lang="en-US" sz="1700" dirty="0"/>
        </a:p>
      </dgm:t>
    </dgm:pt>
    <dgm:pt modelId="{76226FD0-23B1-4DA1-AA23-159782367509}" type="parTrans" cxnId="{6BDDE36C-67DC-40F4-A90A-BE8DD76F0FA1}">
      <dgm:prSet/>
      <dgm:spPr/>
      <dgm:t>
        <a:bodyPr/>
        <a:lstStyle/>
        <a:p>
          <a:endParaRPr lang="en-US"/>
        </a:p>
      </dgm:t>
    </dgm:pt>
    <dgm:pt modelId="{47D19F78-131E-44C0-9C57-FBF225F83336}" type="sibTrans" cxnId="{6BDDE36C-67DC-40F4-A90A-BE8DD76F0FA1}">
      <dgm:prSet/>
      <dgm:spPr/>
      <dgm:t>
        <a:bodyPr/>
        <a:lstStyle/>
        <a:p>
          <a:endParaRPr lang="en-US"/>
        </a:p>
      </dgm:t>
    </dgm:pt>
    <dgm:pt modelId="{1C9A73F6-708F-4180-B4C9-6779CF04CED0}">
      <dgm:prSet phldrT="[Text]" custT="1"/>
      <dgm:spPr/>
      <dgm:t>
        <a:bodyPr/>
        <a:lstStyle/>
        <a:p>
          <a:r>
            <a:rPr lang="en-US" sz="2800" b="1" dirty="0"/>
            <a:t>$61.0</a:t>
          </a:r>
        </a:p>
        <a:p>
          <a:r>
            <a:rPr lang="en-US" sz="1700" dirty="0"/>
            <a:t>Construction</a:t>
          </a:r>
        </a:p>
        <a:p>
          <a:endParaRPr lang="en-US" sz="1700" dirty="0"/>
        </a:p>
      </dgm:t>
    </dgm:pt>
    <dgm:pt modelId="{B5D7EDDF-ACF7-44F0-8100-AC79915698F5}" type="parTrans" cxnId="{6A55F924-EE15-466A-8212-9F022844B139}">
      <dgm:prSet/>
      <dgm:spPr/>
      <dgm:t>
        <a:bodyPr/>
        <a:lstStyle/>
        <a:p>
          <a:endParaRPr lang="en-US"/>
        </a:p>
      </dgm:t>
    </dgm:pt>
    <dgm:pt modelId="{E9980604-AEE8-42B0-95B7-D9769CA247DF}" type="sibTrans" cxnId="{6A55F924-EE15-466A-8212-9F022844B139}">
      <dgm:prSet/>
      <dgm:spPr/>
      <dgm:t>
        <a:bodyPr/>
        <a:lstStyle/>
        <a:p>
          <a:endParaRPr lang="en-US"/>
        </a:p>
      </dgm:t>
    </dgm:pt>
    <dgm:pt modelId="{E3B7502E-DCE4-4AF8-8589-32DB986EBFE6}" type="pres">
      <dgm:prSet presAssocID="{B03886C2-9149-49E5-9E68-BF8FFB39077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3852E76-0D20-4E5B-A162-04223B9EF52B}" type="pres">
      <dgm:prSet presAssocID="{B03886C2-9149-49E5-9E68-BF8FFB390776}" presName="matrix" presStyleCnt="0"/>
      <dgm:spPr/>
    </dgm:pt>
    <dgm:pt modelId="{2451FF5A-E091-4AF4-B7E4-7A9F2BBD6E1D}" type="pres">
      <dgm:prSet presAssocID="{B03886C2-9149-49E5-9E68-BF8FFB390776}" presName="tile1" presStyleLbl="node1" presStyleIdx="0" presStyleCnt="4"/>
      <dgm:spPr/>
    </dgm:pt>
    <dgm:pt modelId="{B8C220A4-1C68-4D7F-A956-7F293B82BB8A}" type="pres">
      <dgm:prSet presAssocID="{B03886C2-9149-49E5-9E68-BF8FFB39077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2631CED-262E-40FB-B2F9-73ABEA81BC65}" type="pres">
      <dgm:prSet presAssocID="{B03886C2-9149-49E5-9E68-BF8FFB390776}" presName="tile2" presStyleLbl="node1" presStyleIdx="1" presStyleCnt="4"/>
      <dgm:spPr/>
    </dgm:pt>
    <dgm:pt modelId="{48D1A776-2252-4BD1-9BF2-E367D4F573A5}" type="pres">
      <dgm:prSet presAssocID="{B03886C2-9149-49E5-9E68-BF8FFB39077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D85CAC4-9055-4D02-B337-1C475118127E}" type="pres">
      <dgm:prSet presAssocID="{B03886C2-9149-49E5-9E68-BF8FFB390776}" presName="tile3" presStyleLbl="node1" presStyleIdx="2" presStyleCnt="4"/>
      <dgm:spPr/>
    </dgm:pt>
    <dgm:pt modelId="{A53A2802-33C5-45B6-B563-F891334EF65F}" type="pres">
      <dgm:prSet presAssocID="{B03886C2-9149-49E5-9E68-BF8FFB39077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9FF2A5D-9CAD-46BE-B0A4-868391A4DCC5}" type="pres">
      <dgm:prSet presAssocID="{B03886C2-9149-49E5-9E68-BF8FFB390776}" presName="tile4" presStyleLbl="node1" presStyleIdx="3" presStyleCnt="4"/>
      <dgm:spPr/>
    </dgm:pt>
    <dgm:pt modelId="{9B7CD516-C8EB-4126-A8BC-A9A08A3DF48A}" type="pres">
      <dgm:prSet presAssocID="{B03886C2-9149-49E5-9E68-BF8FFB39077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172D92B-80CC-47FC-B8B3-631E030F72C5}" type="pres">
      <dgm:prSet presAssocID="{B03886C2-9149-49E5-9E68-BF8FFB390776}" presName="centerTile" presStyleLbl="fgShp" presStyleIdx="0" presStyleCnt="1" custScaleX="133156" custScaleY="75577" custLinFactNeighborX="11191" custLinFactNeighborY="-1871">
        <dgm:presLayoutVars>
          <dgm:chMax val="0"/>
          <dgm:chPref val="0"/>
        </dgm:presLayoutVars>
      </dgm:prSet>
      <dgm:spPr/>
    </dgm:pt>
  </dgm:ptLst>
  <dgm:cxnLst>
    <dgm:cxn modelId="{99030A04-1505-4E89-8ACF-A6C86168373E}" type="presOf" srcId="{671B66A6-854E-41DF-AAB9-6F5926BBCC0B}" destId="{B8C220A4-1C68-4D7F-A956-7F293B82BB8A}" srcOrd="1" destOrd="0" presId="urn:microsoft.com/office/officeart/2005/8/layout/matrix1"/>
    <dgm:cxn modelId="{136C6610-81DC-41C6-9D47-02DC27A1F4ED}" type="presOf" srcId="{725E4767-8BAE-432E-B403-5DF79BA0B5D1}" destId="{C172D92B-80CC-47FC-B8B3-631E030F72C5}" srcOrd="0" destOrd="0" presId="urn:microsoft.com/office/officeart/2005/8/layout/matrix1"/>
    <dgm:cxn modelId="{6A55F924-EE15-466A-8212-9F022844B139}" srcId="{725E4767-8BAE-432E-B403-5DF79BA0B5D1}" destId="{1C9A73F6-708F-4180-B4C9-6779CF04CED0}" srcOrd="3" destOrd="0" parTransId="{B5D7EDDF-ACF7-44F0-8100-AC79915698F5}" sibTransId="{E9980604-AEE8-42B0-95B7-D9769CA247DF}"/>
    <dgm:cxn modelId="{80F07B39-A9A8-47B7-A1F8-4B2BA575B4F5}" type="presOf" srcId="{671B66A6-854E-41DF-AAB9-6F5926BBCC0B}" destId="{2451FF5A-E091-4AF4-B7E4-7A9F2BBD6E1D}" srcOrd="0" destOrd="0" presId="urn:microsoft.com/office/officeart/2005/8/layout/matrix1"/>
    <dgm:cxn modelId="{F219555D-3A20-453C-93E6-1A0C62D4EA1C}" type="presOf" srcId="{200EA8CC-4567-43EA-8710-0D802058A48A}" destId="{48D1A776-2252-4BD1-9BF2-E367D4F573A5}" srcOrd="1" destOrd="0" presId="urn:microsoft.com/office/officeart/2005/8/layout/matrix1"/>
    <dgm:cxn modelId="{7888EF61-5CAE-43D0-A590-9D5F079D2B83}" srcId="{725E4767-8BAE-432E-B403-5DF79BA0B5D1}" destId="{671B66A6-854E-41DF-AAB9-6F5926BBCC0B}" srcOrd="0" destOrd="0" parTransId="{2BDFCD34-5858-40B4-95DF-FB3F6555E637}" sibTransId="{BE589DC0-31DB-4460-9F59-6EF87C90D84C}"/>
    <dgm:cxn modelId="{A9B9B546-B438-4E3F-853E-370AD01F88B7}" type="presOf" srcId="{288FEA95-49EA-4D0D-BB6C-17C5ECAD1DE8}" destId="{A53A2802-33C5-45B6-B563-F891334EF65F}" srcOrd="1" destOrd="0" presId="urn:microsoft.com/office/officeart/2005/8/layout/matrix1"/>
    <dgm:cxn modelId="{6BDDE36C-67DC-40F4-A90A-BE8DD76F0FA1}" srcId="{725E4767-8BAE-432E-B403-5DF79BA0B5D1}" destId="{288FEA95-49EA-4D0D-BB6C-17C5ECAD1DE8}" srcOrd="2" destOrd="0" parTransId="{76226FD0-23B1-4DA1-AA23-159782367509}" sibTransId="{47D19F78-131E-44C0-9C57-FBF225F83336}"/>
    <dgm:cxn modelId="{26167A70-F925-4426-A176-A19777338BE1}" type="presOf" srcId="{B03886C2-9149-49E5-9E68-BF8FFB390776}" destId="{E3B7502E-DCE4-4AF8-8589-32DB986EBFE6}" srcOrd="0" destOrd="0" presId="urn:microsoft.com/office/officeart/2005/8/layout/matrix1"/>
    <dgm:cxn modelId="{B93ADE7D-BDC1-4DA1-9516-3F7635B82F8B}" srcId="{725E4767-8BAE-432E-B403-5DF79BA0B5D1}" destId="{200EA8CC-4567-43EA-8710-0D802058A48A}" srcOrd="1" destOrd="0" parTransId="{11B26AE0-8C8B-4960-AB84-5ABB07D071AF}" sibTransId="{531D6FB6-1E2B-47B0-9450-37BF11D5BFC5}"/>
    <dgm:cxn modelId="{C2445384-684F-409C-B5FA-0BB6C92ECF0B}" type="presOf" srcId="{200EA8CC-4567-43EA-8710-0D802058A48A}" destId="{72631CED-262E-40FB-B2F9-73ABEA81BC65}" srcOrd="0" destOrd="0" presId="urn:microsoft.com/office/officeart/2005/8/layout/matrix1"/>
    <dgm:cxn modelId="{13B64EA0-793E-4A5B-AFB8-4E9F4A98A53D}" type="presOf" srcId="{288FEA95-49EA-4D0D-BB6C-17C5ECAD1DE8}" destId="{5D85CAC4-9055-4D02-B337-1C475118127E}" srcOrd="0" destOrd="0" presId="urn:microsoft.com/office/officeart/2005/8/layout/matrix1"/>
    <dgm:cxn modelId="{A82F0BAA-0758-47AF-9E98-145589B19AB1}" type="presOf" srcId="{1C9A73F6-708F-4180-B4C9-6779CF04CED0}" destId="{F9FF2A5D-9CAD-46BE-B0A4-868391A4DCC5}" srcOrd="0" destOrd="0" presId="urn:microsoft.com/office/officeart/2005/8/layout/matrix1"/>
    <dgm:cxn modelId="{2A6F6EF0-A58E-4E51-B340-3C19F381553F}" srcId="{B03886C2-9149-49E5-9E68-BF8FFB390776}" destId="{725E4767-8BAE-432E-B403-5DF79BA0B5D1}" srcOrd="0" destOrd="0" parTransId="{79AE21BB-0A95-4582-91C4-27F34C7AFAC9}" sibTransId="{2FFD5319-A92F-454C-A475-034C3FF2CE37}"/>
    <dgm:cxn modelId="{8EA93FF5-A333-433B-9AF2-B54434617341}" type="presOf" srcId="{1C9A73F6-708F-4180-B4C9-6779CF04CED0}" destId="{9B7CD516-C8EB-4126-A8BC-A9A08A3DF48A}" srcOrd="1" destOrd="0" presId="urn:microsoft.com/office/officeart/2005/8/layout/matrix1"/>
    <dgm:cxn modelId="{BFEEF592-0FF3-4FD9-A5BF-F26155C6C701}" type="presParOf" srcId="{E3B7502E-DCE4-4AF8-8589-32DB986EBFE6}" destId="{C3852E76-0D20-4E5B-A162-04223B9EF52B}" srcOrd="0" destOrd="0" presId="urn:microsoft.com/office/officeart/2005/8/layout/matrix1"/>
    <dgm:cxn modelId="{C6DF52B3-E635-424F-8999-574A39933720}" type="presParOf" srcId="{C3852E76-0D20-4E5B-A162-04223B9EF52B}" destId="{2451FF5A-E091-4AF4-B7E4-7A9F2BBD6E1D}" srcOrd="0" destOrd="0" presId="urn:microsoft.com/office/officeart/2005/8/layout/matrix1"/>
    <dgm:cxn modelId="{3D3F3908-E161-4708-8E04-10D5934EEA7D}" type="presParOf" srcId="{C3852E76-0D20-4E5B-A162-04223B9EF52B}" destId="{B8C220A4-1C68-4D7F-A956-7F293B82BB8A}" srcOrd="1" destOrd="0" presId="urn:microsoft.com/office/officeart/2005/8/layout/matrix1"/>
    <dgm:cxn modelId="{F203418F-DCA6-4A99-9618-1449B761AA8E}" type="presParOf" srcId="{C3852E76-0D20-4E5B-A162-04223B9EF52B}" destId="{72631CED-262E-40FB-B2F9-73ABEA81BC65}" srcOrd="2" destOrd="0" presId="urn:microsoft.com/office/officeart/2005/8/layout/matrix1"/>
    <dgm:cxn modelId="{2CD882A6-18DD-49F7-A416-DFF2CADA2A9F}" type="presParOf" srcId="{C3852E76-0D20-4E5B-A162-04223B9EF52B}" destId="{48D1A776-2252-4BD1-9BF2-E367D4F573A5}" srcOrd="3" destOrd="0" presId="urn:microsoft.com/office/officeart/2005/8/layout/matrix1"/>
    <dgm:cxn modelId="{6E1DAE81-F70F-4908-A56B-DB9E60F7A803}" type="presParOf" srcId="{C3852E76-0D20-4E5B-A162-04223B9EF52B}" destId="{5D85CAC4-9055-4D02-B337-1C475118127E}" srcOrd="4" destOrd="0" presId="urn:microsoft.com/office/officeart/2005/8/layout/matrix1"/>
    <dgm:cxn modelId="{B04E80E2-D3E0-47C0-9365-5B56C2D07A7A}" type="presParOf" srcId="{C3852E76-0D20-4E5B-A162-04223B9EF52B}" destId="{A53A2802-33C5-45B6-B563-F891334EF65F}" srcOrd="5" destOrd="0" presId="urn:microsoft.com/office/officeart/2005/8/layout/matrix1"/>
    <dgm:cxn modelId="{1DF88D3D-3491-4B55-B199-1C6974A0EE1A}" type="presParOf" srcId="{C3852E76-0D20-4E5B-A162-04223B9EF52B}" destId="{F9FF2A5D-9CAD-46BE-B0A4-868391A4DCC5}" srcOrd="6" destOrd="0" presId="urn:microsoft.com/office/officeart/2005/8/layout/matrix1"/>
    <dgm:cxn modelId="{D5D06C0B-D294-4B09-A081-F0130BD86BAE}" type="presParOf" srcId="{C3852E76-0D20-4E5B-A162-04223B9EF52B}" destId="{9B7CD516-C8EB-4126-A8BC-A9A08A3DF48A}" srcOrd="7" destOrd="0" presId="urn:microsoft.com/office/officeart/2005/8/layout/matrix1"/>
    <dgm:cxn modelId="{B9809230-45AE-4528-8C4F-6F74B3B6EEBB}" type="presParOf" srcId="{E3B7502E-DCE4-4AF8-8589-32DB986EBFE6}" destId="{C172D92B-80CC-47FC-B8B3-631E030F72C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3D13DD-3849-4B8D-96B9-4893CEAE283D}" type="doc">
      <dgm:prSet loTypeId="urn:microsoft.com/office/officeart/2005/8/layout/lProcess1" loCatId="process" qsTypeId="urn:microsoft.com/office/officeart/2005/8/quickstyle/simple1" qsCatId="simple" csTypeId="urn:microsoft.com/office/officeart/2005/8/colors/accent2_5" csCatId="accent2" phldr="1"/>
      <dgm:spPr/>
    </dgm:pt>
    <dgm:pt modelId="{5060BF8F-DCFA-469F-A881-EB22116EFC16}">
      <dgm:prSet phldrT="[Text]" custT="1"/>
      <dgm:spPr/>
      <dgm:t>
        <a:bodyPr/>
        <a:lstStyle/>
        <a:p>
          <a:r>
            <a:rPr lang="en-US" sz="2000" dirty="0"/>
            <a:t>Fall 2024</a:t>
          </a:r>
        </a:p>
        <a:p>
          <a:r>
            <a:rPr lang="en-US" sz="2000" dirty="0"/>
            <a:t>Authorize Design Consultant</a:t>
          </a:r>
        </a:p>
      </dgm:t>
    </dgm:pt>
    <dgm:pt modelId="{8EEFD075-A35C-45E7-8EE2-DC85670E1FCE}" type="parTrans" cxnId="{C0A02AA3-3EBD-4101-9B7F-AD750CCC3288}">
      <dgm:prSet/>
      <dgm:spPr/>
      <dgm:t>
        <a:bodyPr/>
        <a:lstStyle/>
        <a:p>
          <a:endParaRPr lang="en-US"/>
        </a:p>
      </dgm:t>
    </dgm:pt>
    <dgm:pt modelId="{4BA5E473-48C6-4736-9FBF-A35BE8A5EAF7}" type="sibTrans" cxnId="{C0A02AA3-3EBD-4101-9B7F-AD750CCC3288}">
      <dgm:prSet/>
      <dgm:spPr/>
      <dgm:t>
        <a:bodyPr/>
        <a:lstStyle/>
        <a:p>
          <a:endParaRPr lang="en-US"/>
        </a:p>
      </dgm:t>
    </dgm:pt>
    <dgm:pt modelId="{D07F0C7B-875C-493C-96DF-D38EFA1523E5}">
      <dgm:prSet phldrT="[Text]" custT="1"/>
      <dgm:spPr/>
      <dgm:t>
        <a:bodyPr/>
        <a:lstStyle/>
        <a:p>
          <a:r>
            <a:rPr lang="en-US" sz="2000" dirty="0"/>
            <a:t>Summer 2025</a:t>
          </a:r>
        </a:p>
        <a:p>
          <a:r>
            <a:rPr lang="en-US" sz="2000" dirty="0"/>
            <a:t>Feasibility Study approved</a:t>
          </a:r>
        </a:p>
      </dgm:t>
    </dgm:pt>
    <dgm:pt modelId="{50E9DCC4-3450-4A40-B85D-19B2B674F835}" type="parTrans" cxnId="{7B476EF3-DDBE-4EBE-A064-79C0CA02F779}">
      <dgm:prSet/>
      <dgm:spPr/>
      <dgm:t>
        <a:bodyPr/>
        <a:lstStyle/>
        <a:p>
          <a:endParaRPr lang="en-US"/>
        </a:p>
      </dgm:t>
    </dgm:pt>
    <dgm:pt modelId="{E4B65583-952A-4DC5-A79B-ECD779D11EA7}" type="sibTrans" cxnId="{7B476EF3-DDBE-4EBE-A064-79C0CA02F779}">
      <dgm:prSet/>
      <dgm:spPr/>
      <dgm:t>
        <a:bodyPr/>
        <a:lstStyle/>
        <a:p>
          <a:endParaRPr lang="en-US"/>
        </a:p>
      </dgm:t>
    </dgm:pt>
    <dgm:pt modelId="{EEA54232-77A2-4048-B0A3-5C8F95859D75}">
      <dgm:prSet phldrT="[Text]" custT="1"/>
      <dgm:spPr/>
      <dgm:t>
        <a:bodyPr/>
        <a:lstStyle/>
        <a:p>
          <a:r>
            <a:rPr lang="en-US" sz="2000" dirty="0"/>
            <a:t>Fall 2025</a:t>
          </a:r>
        </a:p>
        <a:p>
          <a:r>
            <a:rPr lang="en-US" sz="2000" dirty="0"/>
            <a:t>IMS approved</a:t>
          </a:r>
        </a:p>
      </dgm:t>
    </dgm:pt>
    <dgm:pt modelId="{5D2AF52A-81D7-4144-9201-29B8570B51D5}" type="parTrans" cxnId="{43624F90-A5FF-4868-91ED-97B7FE54B3F9}">
      <dgm:prSet/>
      <dgm:spPr/>
      <dgm:t>
        <a:bodyPr/>
        <a:lstStyle/>
        <a:p>
          <a:endParaRPr lang="en-US"/>
        </a:p>
      </dgm:t>
    </dgm:pt>
    <dgm:pt modelId="{6F00324C-39D9-4E31-893E-066C1E7F749A}" type="sibTrans" cxnId="{43624F90-A5FF-4868-91ED-97B7FE54B3F9}">
      <dgm:prSet/>
      <dgm:spPr/>
      <dgm:t>
        <a:bodyPr/>
        <a:lstStyle/>
        <a:p>
          <a:endParaRPr lang="en-US"/>
        </a:p>
      </dgm:t>
    </dgm:pt>
    <dgm:pt modelId="{EED1D145-71EA-430B-884A-EC9FF4EAE661}">
      <dgm:prSet phldrT="[Text]" custT="1"/>
      <dgm:spPr/>
      <dgm:t>
        <a:bodyPr/>
        <a:lstStyle/>
        <a:p>
          <a:r>
            <a:rPr lang="en-US" sz="2000" dirty="0"/>
            <a:t>Winter 2025</a:t>
          </a:r>
        </a:p>
        <a:p>
          <a:r>
            <a:rPr lang="en-US" sz="2000" dirty="0"/>
            <a:t>Stage 1 Plans approved</a:t>
          </a:r>
        </a:p>
      </dgm:t>
    </dgm:pt>
    <dgm:pt modelId="{F27D7830-5533-4E56-9C85-DBE29B293285}" type="parTrans" cxnId="{85A089EB-EAFA-41A9-9311-4E036CF39B32}">
      <dgm:prSet/>
      <dgm:spPr/>
      <dgm:t>
        <a:bodyPr/>
        <a:lstStyle/>
        <a:p>
          <a:endParaRPr lang="en-US"/>
        </a:p>
      </dgm:t>
    </dgm:pt>
    <dgm:pt modelId="{469A118F-DAAB-4F94-9C18-8AC921F9FF4B}" type="sibTrans" cxnId="{85A089EB-EAFA-41A9-9311-4E036CF39B32}">
      <dgm:prSet/>
      <dgm:spPr/>
      <dgm:t>
        <a:bodyPr/>
        <a:lstStyle/>
        <a:p>
          <a:endParaRPr lang="en-US"/>
        </a:p>
      </dgm:t>
    </dgm:pt>
    <dgm:pt modelId="{9211C13A-78DB-40C8-9D48-497015F465DA}">
      <dgm:prSet phldrT="[Text]" custT="1"/>
      <dgm:spPr/>
      <dgm:t>
        <a:bodyPr/>
        <a:lstStyle/>
        <a:p>
          <a:r>
            <a:rPr lang="en-US" sz="2000" dirty="0"/>
            <a:t>Fall 2026</a:t>
          </a:r>
        </a:p>
        <a:p>
          <a:r>
            <a:rPr lang="en-US" sz="2000" dirty="0"/>
            <a:t>Stage 2 Plans approved</a:t>
          </a:r>
        </a:p>
      </dgm:t>
    </dgm:pt>
    <dgm:pt modelId="{DE12AAE0-EEE2-4006-A646-5AC6BA424A37}" type="parTrans" cxnId="{B7A7567B-1B2E-44E8-88EC-5D840B8768FC}">
      <dgm:prSet/>
      <dgm:spPr/>
      <dgm:t>
        <a:bodyPr/>
        <a:lstStyle/>
        <a:p>
          <a:endParaRPr lang="en-US"/>
        </a:p>
      </dgm:t>
    </dgm:pt>
    <dgm:pt modelId="{7137AB95-0D86-41C2-BA92-28047B5F4A87}" type="sibTrans" cxnId="{B7A7567B-1B2E-44E8-88EC-5D840B8768FC}">
      <dgm:prSet/>
      <dgm:spPr/>
      <dgm:t>
        <a:bodyPr/>
        <a:lstStyle/>
        <a:p>
          <a:endParaRPr lang="en-US"/>
        </a:p>
      </dgm:t>
    </dgm:pt>
    <dgm:pt modelId="{8C92F8D3-4AC7-4179-B289-D7201693FCAC}" type="pres">
      <dgm:prSet presAssocID="{B43D13DD-3849-4B8D-96B9-4893CEAE283D}" presName="Name0" presStyleCnt="0">
        <dgm:presLayoutVars>
          <dgm:dir/>
          <dgm:animLvl val="lvl"/>
          <dgm:resizeHandles val="exact"/>
        </dgm:presLayoutVars>
      </dgm:prSet>
      <dgm:spPr/>
    </dgm:pt>
    <dgm:pt modelId="{7E27F287-612D-490F-82FB-DE0DCB8B66C5}" type="pres">
      <dgm:prSet presAssocID="{5060BF8F-DCFA-469F-A881-EB22116EFC16}" presName="vertFlow" presStyleCnt="0"/>
      <dgm:spPr/>
    </dgm:pt>
    <dgm:pt modelId="{C90A32FE-7A79-4EA7-8EAE-6DDA8AFE7CA9}" type="pres">
      <dgm:prSet presAssocID="{5060BF8F-DCFA-469F-A881-EB22116EFC16}" presName="header" presStyleLbl="node1" presStyleIdx="0" presStyleCnt="5" custScaleY="430632"/>
      <dgm:spPr/>
    </dgm:pt>
    <dgm:pt modelId="{76735635-186B-4922-8D23-97563013DA7F}" type="pres">
      <dgm:prSet presAssocID="{5060BF8F-DCFA-469F-A881-EB22116EFC16}" presName="hSp" presStyleCnt="0"/>
      <dgm:spPr/>
    </dgm:pt>
    <dgm:pt modelId="{2CA31E52-F1D0-4B1E-9266-CEBCAA101395}" type="pres">
      <dgm:prSet presAssocID="{D07F0C7B-875C-493C-96DF-D38EFA1523E5}" presName="vertFlow" presStyleCnt="0"/>
      <dgm:spPr/>
    </dgm:pt>
    <dgm:pt modelId="{4E88D286-42AA-478A-9C3D-21F9EFEAB81A}" type="pres">
      <dgm:prSet presAssocID="{D07F0C7B-875C-493C-96DF-D38EFA1523E5}" presName="header" presStyleLbl="node1" presStyleIdx="1" presStyleCnt="5" custScaleY="430632"/>
      <dgm:spPr/>
    </dgm:pt>
    <dgm:pt modelId="{E452E155-1A3B-4566-AF1C-B7603B48FA68}" type="pres">
      <dgm:prSet presAssocID="{D07F0C7B-875C-493C-96DF-D38EFA1523E5}" presName="hSp" presStyleCnt="0"/>
      <dgm:spPr/>
    </dgm:pt>
    <dgm:pt modelId="{28E3686F-C3D3-482A-946E-9FF1D3B265F4}" type="pres">
      <dgm:prSet presAssocID="{EEA54232-77A2-4048-B0A3-5C8F95859D75}" presName="vertFlow" presStyleCnt="0"/>
      <dgm:spPr/>
    </dgm:pt>
    <dgm:pt modelId="{97DC5899-150D-4F57-916F-1C6E27A2EE7A}" type="pres">
      <dgm:prSet presAssocID="{EEA54232-77A2-4048-B0A3-5C8F95859D75}" presName="header" presStyleLbl="node1" presStyleIdx="2" presStyleCnt="5" custScaleY="430632"/>
      <dgm:spPr/>
    </dgm:pt>
    <dgm:pt modelId="{BED662F0-A653-4CB6-95A1-315AB7ADCA22}" type="pres">
      <dgm:prSet presAssocID="{EEA54232-77A2-4048-B0A3-5C8F95859D75}" presName="hSp" presStyleCnt="0"/>
      <dgm:spPr/>
    </dgm:pt>
    <dgm:pt modelId="{2A4DCB89-90B3-43A9-B25E-C5A345A54327}" type="pres">
      <dgm:prSet presAssocID="{EED1D145-71EA-430B-884A-EC9FF4EAE661}" presName="vertFlow" presStyleCnt="0"/>
      <dgm:spPr/>
    </dgm:pt>
    <dgm:pt modelId="{DDBBC1E3-551F-4024-BCD5-CCB691324130}" type="pres">
      <dgm:prSet presAssocID="{EED1D145-71EA-430B-884A-EC9FF4EAE661}" presName="header" presStyleLbl="node1" presStyleIdx="3" presStyleCnt="5" custScaleY="430633"/>
      <dgm:spPr/>
    </dgm:pt>
    <dgm:pt modelId="{7CAB3F10-F3E3-42F8-B372-F1F742A86ED6}" type="pres">
      <dgm:prSet presAssocID="{EED1D145-71EA-430B-884A-EC9FF4EAE661}" presName="hSp" presStyleCnt="0"/>
      <dgm:spPr/>
    </dgm:pt>
    <dgm:pt modelId="{41667247-7DD1-4BD9-AB40-1A2CA8AA5802}" type="pres">
      <dgm:prSet presAssocID="{9211C13A-78DB-40C8-9D48-497015F465DA}" presName="vertFlow" presStyleCnt="0"/>
      <dgm:spPr/>
    </dgm:pt>
    <dgm:pt modelId="{1CAB4FED-AD9E-46DF-B0DC-3B3155939608}" type="pres">
      <dgm:prSet presAssocID="{9211C13A-78DB-40C8-9D48-497015F465DA}" presName="header" presStyleLbl="node1" presStyleIdx="4" presStyleCnt="5" custScaleY="430633"/>
      <dgm:spPr/>
    </dgm:pt>
  </dgm:ptLst>
  <dgm:cxnLst>
    <dgm:cxn modelId="{E428D727-95CA-45EE-9DE9-0E22B0DA8A15}" type="presOf" srcId="{9211C13A-78DB-40C8-9D48-497015F465DA}" destId="{1CAB4FED-AD9E-46DF-B0DC-3B3155939608}" srcOrd="0" destOrd="0" presId="urn:microsoft.com/office/officeart/2005/8/layout/lProcess1"/>
    <dgm:cxn modelId="{ECD03660-C500-4E35-8A4E-E57D7915B58A}" type="presOf" srcId="{B43D13DD-3849-4B8D-96B9-4893CEAE283D}" destId="{8C92F8D3-4AC7-4179-B289-D7201693FCAC}" srcOrd="0" destOrd="0" presId="urn:microsoft.com/office/officeart/2005/8/layout/lProcess1"/>
    <dgm:cxn modelId="{D7DC9145-F7B3-4531-BA41-8EC21F26896D}" type="presOf" srcId="{D07F0C7B-875C-493C-96DF-D38EFA1523E5}" destId="{4E88D286-42AA-478A-9C3D-21F9EFEAB81A}" srcOrd="0" destOrd="0" presId="urn:microsoft.com/office/officeart/2005/8/layout/lProcess1"/>
    <dgm:cxn modelId="{3624266C-00DE-4607-9455-211B61B21F87}" type="presOf" srcId="{5060BF8F-DCFA-469F-A881-EB22116EFC16}" destId="{C90A32FE-7A79-4EA7-8EAE-6DDA8AFE7CA9}" srcOrd="0" destOrd="0" presId="urn:microsoft.com/office/officeart/2005/8/layout/lProcess1"/>
    <dgm:cxn modelId="{B7A7567B-1B2E-44E8-88EC-5D840B8768FC}" srcId="{B43D13DD-3849-4B8D-96B9-4893CEAE283D}" destId="{9211C13A-78DB-40C8-9D48-497015F465DA}" srcOrd="4" destOrd="0" parTransId="{DE12AAE0-EEE2-4006-A646-5AC6BA424A37}" sibTransId="{7137AB95-0D86-41C2-BA92-28047B5F4A87}"/>
    <dgm:cxn modelId="{43624F90-A5FF-4868-91ED-97B7FE54B3F9}" srcId="{B43D13DD-3849-4B8D-96B9-4893CEAE283D}" destId="{EEA54232-77A2-4048-B0A3-5C8F95859D75}" srcOrd="2" destOrd="0" parTransId="{5D2AF52A-81D7-4144-9201-29B8570B51D5}" sibTransId="{6F00324C-39D9-4E31-893E-066C1E7F749A}"/>
    <dgm:cxn modelId="{C0A02AA3-3EBD-4101-9B7F-AD750CCC3288}" srcId="{B43D13DD-3849-4B8D-96B9-4893CEAE283D}" destId="{5060BF8F-DCFA-469F-A881-EB22116EFC16}" srcOrd="0" destOrd="0" parTransId="{8EEFD075-A35C-45E7-8EE2-DC85670E1FCE}" sibTransId="{4BA5E473-48C6-4736-9FBF-A35BE8A5EAF7}"/>
    <dgm:cxn modelId="{ECE09BB1-8FAF-452A-954B-46CA39CCEA0A}" type="presOf" srcId="{EEA54232-77A2-4048-B0A3-5C8F95859D75}" destId="{97DC5899-150D-4F57-916F-1C6E27A2EE7A}" srcOrd="0" destOrd="0" presId="urn:microsoft.com/office/officeart/2005/8/layout/lProcess1"/>
    <dgm:cxn modelId="{F60B01C4-8086-41CC-8BCD-C3F4CDC4AEA0}" type="presOf" srcId="{EED1D145-71EA-430B-884A-EC9FF4EAE661}" destId="{DDBBC1E3-551F-4024-BCD5-CCB691324130}" srcOrd="0" destOrd="0" presId="urn:microsoft.com/office/officeart/2005/8/layout/lProcess1"/>
    <dgm:cxn modelId="{85A089EB-EAFA-41A9-9311-4E036CF39B32}" srcId="{B43D13DD-3849-4B8D-96B9-4893CEAE283D}" destId="{EED1D145-71EA-430B-884A-EC9FF4EAE661}" srcOrd="3" destOrd="0" parTransId="{F27D7830-5533-4E56-9C85-DBE29B293285}" sibTransId="{469A118F-DAAB-4F94-9C18-8AC921F9FF4B}"/>
    <dgm:cxn modelId="{7B476EF3-DDBE-4EBE-A064-79C0CA02F779}" srcId="{B43D13DD-3849-4B8D-96B9-4893CEAE283D}" destId="{D07F0C7B-875C-493C-96DF-D38EFA1523E5}" srcOrd="1" destOrd="0" parTransId="{50E9DCC4-3450-4A40-B85D-19B2B674F835}" sibTransId="{E4B65583-952A-4DC5-A79B-ECD779D11EA7}"/>
    <dgm:cxn modelId="{C8DDF5AD-F02D-4C9A-A9E0-BE20E3404D09}" type="presParOf" srcId="{8C92F8D3-4AC7-4179-B289-D7201693FCAC}" destId="{7E27F287-612D-490F-82FB-DE0DCB8B66C5}" srcOrd="0" destOrd="0" presId="urn:microsoft.com/office/officeart/2005/8/layout/lProcess1"/>
    <dgm:cxn modelId="{03CA798E-BA9C-47B7-99E4-C4E023EBB595}" type="presParOf" srcId="{7E27F287-612D-490F-82FB-DE0DCB8B66C5}" destId="{C90A32FE-7A79-4EA7-8EAE-6DDA8AFE7CA9}" srcOrd="0" destOrd="0" presId="urn:microsoft.com/office/officeart/2005/8/layout/lProcess1"/>
    <dgm:cxn modelId="{773B7F0C-F934-4D45-8127-8D65E72310BB}" type="presParOf" srcId="{8C92F8D3-4AC7-4179-B289-D7201693FCAC}" destId="{76735635-186B-4922-8D23-97563013DA7F}" srcOrd="1" destOrd="0" presId="urn:microsoft.com/office/officeart/2005/8/layout/lProcess1"/>
    <dgm:cxn modelId="{E0CEF218-42C2-460C-9446-0AB148FDABE4}" type="presParOf" srcId="{8C92F8D3-4AC7-4179-B289-D7201693FCAC}" destId="{2CA31E52-F1D0-4B1E-9266-CEBCAA101395}" srcOrd="2" destOrd="0" presId="urn:microsoft.com/office/officeart/2005/8/layout/lProcess1"/>
    <dgm:cxn modelId="{25DBCBBA-4E06-4356-A54F-DE4E59B58EFD}" type="presParOf" srcId="{2CA31E52-F1D0-4B1E-9266-CEBCAA101395}" destId="{4E88D286-42AA-478A-9C3D-21F9EFEAB81A}" srcOrd="0" destOrd="0" presId="urn:microsoft.com/office/officeart/2005/8/layout/lProcess1"/>
    <dgm:cxn modelId="{B52D3921-E9E5-4B42-A449-892D9261A36D}" type="presParOf" srcId="{8C92F8D3-4AC7-4179-B289-D7201693FCAC}" destId="{E452E155-1A3B-4566-AF1C-B7603B48FA68}" srcOrd="3" destOrd="0" presId="urn:microsoft.com/office/officeart/2005/8/layout/lProcess1"/>
    <dgm:cxn modelId="{ECD83149-FF82-4526-A83C-F26F9502B8EA}" type="presParOf" srcId="{8C92F8D3-4AC7-4179-B289-D7201693FCAC}" destId="{28E3686F-C3D3-482A-946E-9FF1D3B265F4}" srcOrd="4" destOrd="0" presId="urn:microsoft.com/office/officeart/2005/8/layout/lProcess1"/>
    <dgm:cxn modelId="{8B1FA223-F271-48A5-B2FD-E90B1D6006D1}" type="presParOf" srcId="{28E3686F-C3D3-482A-946E-9FF1D3B265F4}" destId="{97DC5899-150D-4F57-916F-1C6E27A2EE7A}" srcOrd="0" destOrd="0" presId="urn:microsoft.com/office/officeart/2005/8/layout/lProcess1"/>
    <dgm:cxn modelId="{818F0D94-B2CD-444F-84E3-8097782DB93A}" type="presParOf" srcId="{8C92F8D3-4AC7-4179-B289-D7201693FCAC}" destId="{BED662F0-A653-4CB6-95A1-315AB7ADCA22}" srcOrd="5" destOrd="0" presId="urn:microsoft.com/office/officeart/2005/8/layout/lProcess1"/>
    <dgm:cxn modelId="{7477409E-4FAA-48E9-850C-31038E274278}" type="presParOf" srcId="{8C92F8D3-4AC7-4179-B289-D7201693FCAC}" destId="{2A4DCB89-90B3-43A9-B25E-C5A345A54327}" srcOrd="6" destOrd="0" presId="urn:microsoft.com/office/officeart/2005/8/layout/lProcess1"/>
    <dgm:cxn modelId="{069449D3-4680-4BFE-880F-DDC28A7D8A2C}" type="presParOf" srcId="{2A4DCB89-90B3-43A9-B25E-C5A345A54327}" destId="{DDBBC1E3-551F-4024-BCD5-CCB691324130}" srcOrd="0" destOrd="0" presId="urn:microsoft.com/office/officeart/2005/8/layout/lProcess1"/>
    <dgm:cxn modelId="{1C5C074D-7B39-4091-A358-AA9C7B268A5C}" type="presParOf" srcId="{8C92F8D3-4AC7-4179-B289-D7201693FCAC}" destId="{7CAB3F10-F3E3-42F8-B372-F1F742A86ED6}" srcOrd="7" destOrd="0" presId="urn:microsoft.com/office/officeart/2005/8/layout/lProcess1"/>
    <dgm:cxn modelId="{21F7EDD3-B9A8-42AD-8F40-5C16B201753A}" type="presParOf" srcId="{8C92F8D3-4AC7-4179-B289-D7201693FCAC}" destId="{41667247-7DD1-4BD9-AB40-1A2CA8AA5802}" srcOrd="8" destOrd="0" presId="urn:microsoft.com/office/officeart/2005/8/layout/lProcess1"/>
    <dgm:cxn modelId="{2F8BC6C2-0336-42FE-A9AA-97A071C1A11A}" type="presParOf" srcId="{41667247-7DD1-4BD9-AB40-1A2CA8AA5802}" destId="{1CAB4FED-AD9E-46DF-B0DC-3B3155939608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42C55-A20B-4E14-92B5-E31873B0F3E2}">
      <dsp:nvSpPr>
        <dsp:cNvPr id="0" name=""/>
        <dsp:cNvSpPr/>
      </dsp:nvSpPr>
      <dsp:spPr>
        <a:xfrm>
          <a:off x="1156088" y="173439"/>
          <a:ext cx="2884616" cy="2884616"/>
        </a:xfrm>
        <a:prstGeom prst="blockArc">
          <a:avLst>
            <a:gd name="adj1" fmla="val 14760000"/>
            <a:gd name="adj2" fmla="val 16200000"/>
            <a:gd name="adj3" fmla="val 184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9FDFB-4ABF-4D1B-8A0F-BA4654532264}">
      <dsp:nvSpPr>
        <dsp:cNvPr id="0" name=""/>
        <dsp:cNvSpPr/>
      </dsp:nvSpPr>
      <dsp:spPr>
        <a:xfrm>
          <a:off x="1156088" y="173439"/>
          <a:ext cx="2884616" cy="2884616"/>
        </a:xfrm>
        <a:prstGeom prst="blockArc">
          <a:avLst>
            <a:gd name="adj1" fmla="val 13320000"/>
            <a:gd name="adj2" fmla="val 14760000"/>
            <a:gd name="adj3" fmla="val 184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19182-0029-48CE-94FB-82B5EAA5C1F4}">
      <dsp:nvSpPr>
        <dsp:cNvPr id="0" name=""/>
        <dsp:cNvSpPr/>
      </dsp:nvSpPr>
      <dsp:spPr>
        <a:xfrm>
          <a:off x="1156088" y="173439"/>
          <a:ext cx="2884616" cy="2884616"/>
        </a:xfrm>
        <a:prstGeom prst="blockArc">
          <a:avLst>
            <a:gd name="adj1" fmla="val 11880000"/>
            <a:gd name="adj2" fmla="val 13320000"/>
            <a:gd name="adj3" fmla="val 184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83D8D-D612-4E33-8F77-B16AAF061738}">
      <dsp:nvSpPr>
        <dsp:cNvPr id="0" name=""/>
        <dsp:cNvSpPr/>
      </dsp:nvSpPr>
      <dsp:spPr>
        <a:xfrm>
          <a:off x="1156088" y="173439"/>
          <a:ext cx="2884616" cy="2884616"/>
        </a:xfrm>
        <a:prstGeom prst="blockArc">
          <a:avLst>
            <a:gd name="adj1" fmla="val 10440000"/>
            <a:gd name="adj2" fmla="val 11880000"/>
            <a:gd name="adj3" fmla="val 184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B6716-F02D-42DD-9FA5-3DE792873C03}">
      <dsp:nvSpPr>
        <dsp:cNvPr id="0" name=""/>
        <dsp:cNvSpPr/>
      </dsp:nvSpPr>
      <dsp:spPr>
        <a:xfrm>
          <a:off x="1156088" y="173439"/>
          <a:ext cx="2884616" cy="2884616"/>
        </a:xfrm>
        <a:prstGeom prst="blockArc">
          <a:avLst>
            <a:gd name="adj1" fmla="val 9000000"/>
            <a:gd name="adj2" fmla="val 10440000"/>
            <a:gd name="adj3" fmla="val 184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74EDB-18C7-4CD8-A597-40D9935ABE5C}">
      <dsp:nvSpPr>
        <dsp:cNvPr id="0" name=""/>
        <dsp:cNvSpPr/>
      </dsp:nvSpPr>
      <dsp:spPr>
        <a:xfrm>
          <a:off x="1156088" y="173439"/>
          <a:ext cx="2884616" cy="2884616"/>
        </a:xfrm>
        <a:prstGeom prst="blockArc">
          <a:avLst>
            <a:gd name="adj1" fmla="val 7560000"/>
            <a:gd name="adj2" fmla="val 9000000"/>
            <a:gd name="adj3" fmla="val 184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9B693-C252-4FA0-A72C-9DCECCAA09BF}">
      <dsp:nvSpPr>
        <dsp:cNvPr id="0" name=""/>
        <dsp:cNvSpPr/>
      </dsp:nvSpPr>
      <dsp:spPr>
        <a:xfrm>
          <a:off x="1156088" y="173439"/>
          <a:ext cx="2884616" cy="2884616"/>
        </a:xfrm>
        <a:prstGeom prst="blockArc">
          <a:avLst>
            <a:gd name="adj1" fmla="val 6120000"/>
            <a:gd name="adj2" fmla="val 7560000"/>
            <a:gd name="adj3" fmla="val 184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7D5A3-D40C-4D47-B182-7A6959067FA4}">
      <dsp:nvSpPr>
        <dsp:cNvPr id="0" name=""/>
        <dsp:cNvSpPr/>
      </dsp:nvSpPr>
      <dsp:spPr>
        <a:xfrm>
          <a:off x="1156088" y="173439"/>
          <a:ext cx="2884616" cy="2884616"/>
        </a:xfrm>
        <a:prstGeom prst="blockArc">
          <a:avLst>
            <a:gd name="adj1" fmla="val 4680000"/>
            <a:gd name="adj2" fmla="val 6120000"/>
            <a:gd name="adj3" fmla="val 184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89D12-F093-46F5-8148-38A4A70C1971}">
      <dsp:nvSpPr>
        <dsp:cNvPr id="0" name=""/>
        <dsp:cNvSpPr/>
      </dsp:nvSpPr>
      <dsp:spPr>
        <a:xfrm>
          <a:off x="1156088" y="173439"/>
          <a:ext cx="2884616" cy="2884616"/>
        </a:xfrm>
        <a:prstGeom prst="blockArc">
          <a:avLst>
            <a:gd name="adj1" fmla="val 3240000"/>
            <a:gd name="adj2" fmla="val 4680000"/>
            <a:gd name="adj3" fmla="val 184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144E0-BD35-44F4-BDC2-926E565F638A}">
      <dsp:nvSpPr>
        <dsp:cNvPr id="0" name=""/>
        <dsp:cNvSpPr/>
      </dsp:nvSpPr>
      <dsp:spPr>
        <a:xfrm>
          <a:off x="1156088" y="173439"/>
          <a:ext cx="2884616" cy="2884616"/>
        </a:xfrm>
        <a:prstGeom prst="blockArc">
          <a:avLst>
            <a:gd name="adj1" fmla="val 1800000"/>
            <a:gd name="adj2" fmla="val 3240000"/>
            <a:gd name="adj3" fmla="val 184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291A5-F309-477A-97F4-2F4BFB319FAB}">
      <dsp:nvSpPr>
        <dsp:cNvPr id="0" name=""/>
        <dsp:cNvSpPr/>
      </dsp:nvSpPr>
      <dsp:spPr>
        <a:xfrm>
          <a:off x="1156088" y="173439"/>
          <a:ext cx="2884616" cy="2884616"/>
        </a:xfrm>
        <a:prstGeom prst="blockArc">
          <a:avLst>
            <a:gd name="adj1" fmla="val 360000"/>
            <a:gd name="adj2" fmla="val 1800000"/>
            <a:gd name="adj3" fmla="val 184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8FFA7-4519-4FA1-8E3F-AAEBF6B5C3C3}">
      <dsp:nvSpPr>
        <dsp:cNvPr id="0" name=""/>
        <dsp:cNvSpPr/>
      </dsp:nvSpPr>
      <dsp:spPr>
        <a:xfrm>
          <a:off x="1156088" y="173439"/>
          <a:ext cx="2884616" cy="2884616"/>
        </a:xfrm>
        <a:prstGeom prst="blockArc">
          <a:avLst>
            <a:gd name="adj1" fmla="val 20520000"/>
            <a:gd name="adj2" fmla="val 360000"/>
            <a:gd name="adj3" fmla="val 184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ECE15-FF5F-4A39-9568-0B4DB12CB66F}">
      <dsp:nvSpPr>
        <dsp:cNvPr id="0" name=""/>
        <dsp:cNvSpPr/>
      </dsp:nvSpPr>
      <dsp:spPr>
        <a:xfrm>
          <a:off x="1156088" y="173439"/>
          <a:ext cx="2884616" cy="2884616"/>
        </a:xfrm>
        <a:prstGeom prst="blockArc">
          <a:avLst>
            <a:gd name="adj1" fmla="val 19080000"/>
            <a:gd name="adj2" fmla="val 20520000"/>
            <a:gd name="adj3" fmla="val 184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00D8D-FC65-4A65-84AB-802DB8598BBC}">
      <dsp:nvSpPr>
        <dsp:cNvPr id="0" name=""/>
        <dsp:cNvSpPr/>
      </dsp:nvSpPr>
      <dsp:spPr>
        <a:xfrm>
          <a:off x="1156088" y="173439"/>
          <a:ext cx="2884616" cy="2884616"/>
        </a:xfrm>
        <a:prstGeom prst="blockArc">
          <a:avLst>
            <a:gd name="adj1" fmla="val 17640000"/>
            <a:gd name="adj2" fmla="val 19080000"/>
            <a:gd name="adj3" fmla="val 184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240EB-10CC-4B36-A75C-216AF92FE5A7}">
      <dsp:nvSpPr>
        <dsp:cNvPr id="0" name=""/>
        <dsp:cNvSpPr/>
      </dsp:nvSpPr>
      <dsp:spPr>
        <a:xfrm>
          <a:off x="1156088" y="173439"/>
          <a:ext cx="2884616" cy="2884616"/>
        </a:xfrm>
        <a:prstGeom prst="blockArc">
          <a:avLst>
            <a:gd name="adj1" fmla="val 16200000"/>
            <a:gd name="adj2" fmla="val 17640000"/>
            <a:gd name="adj3" fmla="val 184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26F23-2E85-40F2-A6C4-E57F08D65B29}">
      <dsp:nvSpPr>
        <dsp:cNvPr id="0" name=""/>
        <dsp:cNvSpPr/>
      </dsp:nvSpPr>
      <dsp:spPr>
        <a:xfrm>
          <a:off x="1752601" y="799967"/>
          <a:ext cx="1691590" cy="1631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IR-75</a:t>
          </a:r>
        </a:p>
      </dsp:txBody>
      <dsp:txXfrm>
        <a:off x="2000329" y="1038903"/>
        <a:ext cx="1196134" cy="1153688"/>
      </dsp:txXfrm>
    </dsp:sp>
    <dsp:sp modelId="{E8F8E548-E055-4F5B-8783-7D33C4421FA0}">
      <dsp:nvSpPr>
        <dsp:cNvPr id="0" name=""/>
        <dsp:cNvSpPr/>
      </dsp:nvSpPr>
      <dsp:spPr>
        <a:xfrm>
          <a:off x="2413445" y="1803"/>
          <a:ext cx="369903" cy="3699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81</a:t>
          </a:r>
        </a:p>
      </dsp:txBody>
      <dsp:txXfrm>
        <a:off x="2467616" y="55974"/>
        <a:ext cx="261561" cy="261561"/>
      </dsp:txXfrm>
    </dsp:sp>
    <dsp:sp modelId="{0B94C859-3DDF-4884-90F0-57D6FEA9BE05}">
      <dsp:nvSpPr>
        <dsp:cNvPr id="0" name=""/>
        <dsp:cNvSpPr/>
      </dsp:nvSpPr>
      <dsp:spPr>
        <a:xfrm>
          <a:off x="2994668" y="125346"/>
          <a:ext cx="369903" cy="3699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108</a:t>
          </a:r>
        </a:p>
      </dsp:txBody>
      <dsp:txXfrm>
        <a:off x="3048839" y="179517"/>
        <a:ext cx="261561" cy="261561"/>
      </dsp:txXfrm>
    </dsp:sp>
    <dsp:sp modelId="{AA761EA0-90E9-402D-AC0C-E21FE646B19E}">
      <dsp:nvSpPr>
        <dsp:cNvPr id="0" name=""/>
        <dsp:cNvSpPr/>
      </dsp:nvSpPr>
      <dsp:spPr>
        <a:xfrm>
          <a:off x="3475393" y="474613"/>
          <a:ext cx="369903" cy="3699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137</a:t>
          </a:r>
        </a:p>
      </dsp:txBody>
      <dsp:txXfrm>
        <a:off x="3529564" y="528784"/>
        <a:ext cx="261561" cy="261561"/>
      </dsp:txXfrm>
    </dsp:sp>
    <dsp:sp modelId="{950DAB44-1043-4349-B648-0D0B10A5B2AA}">
      <dsp:nvSpPr>
        <dsp:cNvPr id="0" name=""/>
        <dsp:cNvSpPr/>
      </dsp:nvSpPr>
      <dsp:spPr>
        <a:xfrm>
          <a:off x="3772497" y="989212"/>
          <a:ext cx="369903" cy="3699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146</a:t>
          </a:r>
        </a:p>
      </dsp:txBody>
      <dsp:txXfrm>
        <a:off x="3826668" y="1043383"/>
        <a:ext cx="261561" cy="261561"/>
      </dsp:txXfrm>
    </dsp:sp>
    <dsp:sp modelId="{93A8671E-71B3-45A6-81D8-3FC3CB88A42B}">
      <dsp:nvSpPr>
        <dsp:cNvPr id="0" name=""/>
        <dsp:cNvSpPr/>
      </dsp:nvSpPr>
      <dsp:spPr>
        <a:xfrm>
          <a:off x="3834608" y="1580165"/>
          <a:ext cx="369903" cy="3699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160</a:t>
          </a:r>
        </a:p>
      </dsp:txBody>
      <dsp:txXfrm>
        <a:off x="3888779" y="1634336"/>
        <a:ext cx="261561" cy="261561"/>
      </dsp:txXfrm>
    </dsp:sp>
    <dsp:sp modelId="{81EE7FF5-5131-4835-AF93-5CA1927EA8A6}">
      <dsp:nvSpPr>
        <dsp:cNvPr id="0" name=""/>
        <dsp:cNvSpPr/>
      </dsp:nvSpPr>
      <dsp:spPr>
        <a:xfrm>
          <a:off x="3650988" y="2145291"/>
          <a:ext cx="369903" cy="3699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182</a:t>
          </a:r>
        </a:p>
      </dsp:txBody>
      <dsp:txXfrm>
        <a:off x="3705159" y="2199462"/>
        <a:ext cx="261561" cy="261561"/>
      </dsp:txXfrm>
    </dsp:sp>
    <dsp:sp modelId="{DD64E798-B688-4F92-AC79-18102733D194}">
      <dsp:nvSpPr>
        <dsp:cNvPr id="0" name=""/>
        <dsp:cNvSpPr/>
      </dsp:nvSpPr>
      <dsp:spPr>
        <a:xfrm>
          <a:off x="3253385" y="2586874"/>
          <a:ext cx="369903" cy="3699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194</a:t>
          </a:r>
        </a:p>
      </dsp:txBody>
      <dsp:txXfrm>
        <a:off x="3307556" y="2641045"/>
        <a:ext cx="261561" cy="261561"/>
      </dsp:txXfrm>
    </dsp:sp>
    <dsp:sp modelId="{B4882319-1F3D-41A5-891F-1D0618CD6109}">
      <dsp:nvSpPr>
        <dsp:cNvPr id="0" name=""/>
        <dsp:cNvSpPr/>
      </dsp:nvSpPr>
      <dsp:spPr>
        <a:xfrm>
          <a:off x="2710549" y="2828560"/>
          <a:ext cx="369903" cy="3699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222</a:t>
          </a:r>
        </a:p>
      </dsp:txBody>
      <dsp:txXfrm>
        <a:off x="2764720" y="2882731"/>
        <a:ext cx="261561" cy="261561"/>
      </dsp:txXfrm>
    </dsp:sp>
    <dsp:sp modelId="{F9531906-A792-431F-B4DF-1DA5D5916F3A}">
      <dsp:nvSpPr>
        <dsp:cNvPr id="0" name=""/>
        <dsp:cNvSpPr/>
      </dsp:nvSpPr>
      <dsp:spPr>
        <a:xfrm>
          <a:off x="2116341" y="2828560"/>
          <a:ext cx="369903" cy="3699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237</a:t>
          </a:r>
        </a:p>
      </dsp:txBody>
      <dsp:txXfrm>
        <a:off x="2170512" y="2882731"/>
        <a:ext cx="261561" cy="261561"/>
      </dsp:txXfrm>
    </dsp:sp>
    <dsp:sp modelId="{EBACC44F-A71D-4839-8EC8-20DC6969AD43}">
      <dsp:nvSpPr>
        <dsp:cNvPr id="0" name=""/>
        <dsp:cNvSpPr/>
      </dsp:nvSpPr>
      <dsp:spPr>
        <a:xfrm>
          <a:off x="1573504" y="2586874"/>
          <a:ext cx="369903" cy="3699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311</a:t>
          </a:r>
        </a:p>
      </dsp:txBody>
      <dsp:txXfrm>
        <a:off x="1627675" y="2641045"/>
        <a:ext cx="261561" cy="261561"/>
      </dsp:txXfrm>
    </dsp:sp>
    <dsp:sp modelId="{D5C773B3-2B7A-4452-8E3D-C0F81F1CA3D5}">
      <dsp:nvSpPr>
        <dsp:cNvPr id="0" name=""/>
        <dsp:cNvSpPr/>
      </dsp:nvSpPr>
      <dsp:spPr>
        <a:xfrm>
          <a:off x="1175901" y="2145291"/>
          <a:ext cx="369903" cy="3699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319</a:t>
          </a:r>
        </a:p>
      </dsp:txBody>
      <dsp:txXfrm>
        <a:off x="1230072" y="2199462"/>
        <a:ext cx="261561" cy="261561"/>
      </dsp:txXfrm>
    </dsp:sp>
    <dsp:sp modelId="{88B0DE10-6E7D-4A75-9FEC-2957963F7D7A}">
      <dsp:nvSpPr>
        <dsp:cNvPr id="0" name=""/>
        <dsp:cNvSpPr/>
      </dsp:nvSpPr>
      <dsp:spPr>
        <a:xfrm>
          <a:off x="992281" y="1580165"/>
          <a:ext cx="369903" cy="3699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321</a:t>
          </a:r>
        </a:p>
      </dsp:txBody>
      <dsp:txXfrm>
        <a:off x="1046452" y="1634336"/>
        <a:ext cx="261561" cy="261561"/>
      </dsp:txXfrm>
    </dsp:sp>
    <dsp:sp modelId="{DC6C9156-37CA-433A-8C2B-78B7C13D1BD0}">
      <dsp:nvSpPr>
        <dsp:cNvPr id="0" name=""/>
        <dsp:cNvSpPr/>
      </dsp:nvSpPr>
      <dsp:spPr>
        <a:xfrm>
          <a:off x="1054393" y="989212"/>
          <a:ext cx="369903" cy="3699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322</a:t>
          </a:r>
        </a:p>
      </dsp:txBody>
      <dsp:txXfrm>
        <a:off x="1108564" y="1043383"/>
        <a:ext cx="261561" cy="261561"/>
      </dsp:txXfrm>
    </dsp:sp>
    <dsp:sp modelId="{10EC692D-6C15-4C77-A83F-030A49B3830E}">
      <dsp:nvSpPr>
        <dsp:cNvPr id="0" name=""/>
        <dsp:cNvSpPr/>
      </dsp:nvSpPr>
      <dsp:spPr>
        <a:xfrm>
          <a:off x="1351497" y="474613"/>
          <a:ext cx="369903" cy="3699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374</a:t>
          </a:r>
        </a:p>
      </dsp:txBody>
      <dsp:txXfrm>
        <a:off x="1405668" y="528784"/>
        <a:ext cx="261561" cy="261561"/>
      </dsp:txXfrm>
    </dsp:sp>
    <dsp:sp modelId="{80E0FFF6-4288-44D2-B038-A7B253257552}">
      <dsp:nvSpPr>
        <dsp:cNvPr id="0" name=""/>
        <dsp:cNvSpPr/>
      </dsp:nvSpPr>
      <dsp:spPr>
        <a:xfrm>
          <a:off x="1832221" y="125346"/>
          <a:ext cx="369903" cy="3699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499</a:t>
          </a:r>
        </a:p>
      </dsp:txBody>
      <dsp:txXfrm>
        <a:off x="1886392" y="179517"/>
        <a:ext cx="261561" cy="2615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71A15-785C-4AB8-8A74-B745A0560D3F}">
      <dsp:nvSpPr>
        <dsp:cNvPr id="0" name=""/>
        <dsp:cNvSpPr/>
      </dsp:nvSpPr>
      <dsp:spPr>
        <a:xfrm>
          <a:off x="1450962" y="81"/>
          <a:ext cx="2050107" cy="220710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Summer 2026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Apply for DD and Construction to TRAC</a:t>
          </a:r>
        </a:p>
      </dsp:txBody>
      <dsp:txXfrm>
        <a:off x="1511008" y="60127"/>
        <a:ext cx="1930015" cy="2087017"/>
      </dsp:txXfrm>
    </dsp:sp>
    <dsp:sp modelId="{150EEE92-AB39-4D6B-9385-6B6FC9B0ED84}">
      <dsp:nvSpPr>
        <dsp:cNvPr id="0" name=""/>
        <dsp:cNvSpPr/>
      </dsp:nvSpPr>
      <dsp:spPr>
        <a:xfrm>
          <a:off x="3788085" y="81"/>
          <a:ext cx="2050107" cy="220963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Winter 2026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NEPA approved</a:t>
          </a:r>
        </a:p>
      </dsp:txBody>
      <dsp:txXfrm>
        <a:off x="3848131" y="60127"/>
        <a:ext cx="1930015" cy="2089544"/>
      </dsp:txXfrm>
    </dsp:sp>
    <dsp:sp modelId="{A9F6B04D-F22E-4683-A754-4882659C6F10}">
      <dsp:nvSpPr>
        <dsp:cNvPr id="0" name=""/>
        <dsp:cNvSpPr/>
      </dsp:nvSpPr>
      <dsp:spPr>
        <a:xfrm>
          <a:off x="6133940" y="2690"/>
          <a:ext cx="2050107" cy="220710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Winter 2027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Stage 3 Plans approved</a:t>
          </a:r>
        </a:p>
      </dsp:txBody>
      <dsp:txXfrm>
        <a:off x="6193986" y="62736"/>
        <a:ext cx="1930015" cy="2087017"/>
      </dsp:txXfrm>
    </dsp:sp>
    <dsp:sp modelId="{2E350588-D2C8-4D34-BA3C-38ED52931E31}">
      <dsp:nvSpPr>
        <dsp:cNvPr id="0" name=""/>
        <dsp:cNvSpPr/>
      </dsp:nvSpPr>
      <dsp:spPr>
        <a:xfrm>
          <a:off x="8462329" y="81"/>
          <a:ext cx="2050107" cy="220710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Spring 2028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Sale/Award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FY2028</a:t>
          </a:r>
        </a:p>
      </dsp:txBody>
      <dsp:txXfrm>
        <a:off x="8522375" y="60127"/>
        <a:ext cx="1930015" cy="2087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C8F39-DF3F-438C-AA4E-2761FE55ABEB}">
      <dsp:nvSpPr>
        <dsp:cNvPr id="0" name=""/>
        <dsp:cNvSpPr/>
      </dsp:nvSpPr>
      <dsp:spPr>
        <a:xfrm>
          <a:off x="1451934" y="210032"/>
          <a:ext cx="2811131" cy="2811131"/>
        </a:xfrm>
        <a:prstGeom prst="blockArc">
          <a:avLst>
            <a:gd name="adj1" fmla="val 14400000"/>
            <a:gd name="adj2" fmla="val 16200000"/>
            <a:gd name="adj3" fmla="val 230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6D744-B779-43A3-BC18-9C1D0AF87228}">
      <dsp:nvSpPr>
        <dsp:cNvPr id="0" name=""/>
        <dsp:cNvSpPr/>
      </dsp:nvSpPr>
      <dsp:spPr>
        <a:xfrm>
          <a:off x="1451934" y="210032"/>
          <a:ext cx="2811131" cy="2811131"/>
        </a:xfrm>
        <a:prstGeom prst="blockArc">
          <a:avLst>
            <a:gd name="adj1" fmla="val 12600000"/>
            <a:gd name="adj2" fmla="val 14400000"/>
            <a:gd name="adj3" fmla="val 230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49B75-DB6E-485F-B539-D67C2B3642CB}">
      <dsp:nvSpPr>
        <dsp:cNvPr id="0" name=""/>
        <dsp:cNvSpPr/>
      </dsp:nvSpPr>
      <dsp:spPr>
        <a:xfrm>
          <a:off x="1451934" y="210032"/>
          <a:ext cx="2811131" cy="2811131"/>
        </a:xfrm>
        <a:prstGeom prst="blockArc">
          <a:avLst>
            <a:gd name="adj1" fmla="val 10800000"/>
            <a:gd name="adj2" fmla="val 12600000"/>
            <a:gd name="adj3" fmla="val 230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BBAA2-A4E1-4BBF-B45E-74E8F400F54D}">
      <dsp:nvSpPr>
        <dsp:cNvPr id="0" name=""/>
        <dsp:cNvSpPr/>
      </dsp:nvSpPr>
      <dsp:spPr>
        <a:xfrm>
          <a:off x="1451934" y="210032"/>
          <a:ext cx="2811131" cy="2811131"/>
        </a:xfrm>
        <a:prstGeom prst="blockArc">
          <a:avLst>
            <a:gd name="adj1" fmla="val 9000000"/>
            <a:gd name="adj2" fmla="val 10800000"/>
            <a:gd name="adj3" fmla="val 230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13345-7112-4DE4-9A8F-39300EA2581D}">
      <dsp:nvSpPr>
        <dsp:cNvPr id="0" name=""/>
        <dsp:cNvSpPr/>
      </dsp:nvSpPr>
      <dsp:spPr>
        <a:xfrm>
          <a:off x="1451934" y="210032"/>
          <a:ext cx="2811131" cy="2811131"/>
        </a:xfrm>
        <a:prstGeom prst="blockArc">
          <a:avLst>
            <a:gd name="adj1" fmla="val 7200000"/>
            <a:gd name="adj2" fmla="val 9000000"/>
            <a:gd name="adj3" fmla="val 230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5D87C-7641-4368-BB57-12B4D3DDDF65}">
      <dsp:nvSpPr>
        <dsp:cNvPr id="0" name=""/>
        <dsp:cNvSpPr/>
      </dsp:nvSpPr>
      <dsp:spPr>
        <a:xfrm>
          <a:off x="1451934" y="210032"/>
          <a:ext cx="2811131" cy="2811131"/>
        </a:xfrm>
        <a:prstGeom prst="blockArc">
          <a:avLst>
            <a:gd name="adj1" fmla="val 5400000"/>
            <a:gd name="adj2" fmla="val 7200000"/>
            <a:gd name="adj3" fmla="val 230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FF78A-6ABE-4206-AB45-278A7FEEB01E}">
      <dsp:nvSpPr>
        <dsp:cNvPr id="0" name=""/>
        <dsp:cNvSpPr/>
      </dsp:nvSpPr>
      <dsp:spPr>
        <a:xfrm>
          <a:off x="1451934" y="210032"/>
          <a:ext cx="2811131" cy="2811131"/>
        </a:xfrm>
        <a:prstGeom prst="blockArc">
          <a:avLst>
            <a:gd name="adj1" fmla="val 3600000"/>
            <a:gd name="adj2" fmla="val 5400000"/>
            <a:gd name="adj3" fmla="val 230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0B5A1-AE72-4380-B342-6CCF5A3BF1BE}">
      <dsp:nvSpPr>
        <dsp:cNvPr id="0" name=""/>
        <dsp:cNvSpPr/>
      </dsp:nvSpPr>
      <dsp:spPr>
        <a:xfrm>
          <a:off x="1451934" y="210032"/>
          <a:ext cx="2811131" cy="2811131"/>
        </a:xfrm>
        <a:prstGeom prst="blockArc">
          <a:avLst>
            <a:gd name="adj1" fmla="val 1800000"/>
            <a:gd name="adj2" fmla="val 3600000"/>
            <a:gd name="adj3" fmla="val 230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E362A-86B1-4E84-BB6D-166A6246BBDE}">
      <dsp:nvSpPr>
        <dsp:cNvPr id="0" name=""/>
        <dsp:cNvSpPr/>
      </dsp:nvSpPr>
      <dsp:spPr>
        <a:xfrm>
          <a:off x="1451934" y="210032"/>
          <a:ext cx="2811131" cy="2811131"/>
        </a:xfrm>
        <a:prstGeom prst="blockArc">
          <a:avLst>
            <a:gd name="adj1" fmla="val 0"/>
            <a:gd name="adj2" fmla="val 1800000"/>
            <a:gd name="adj3" fmla="val 230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B34AF-0DA3-432A-B9FD-BA61DAEC5A99}">
      <dsp:nvSpPr>
        <dsp:cNvPr id="0" name=""/>
        <dsp:cNvSpPr/>
      </dsp:nvSpPr>
      <dsp:spPr>
        <a:xfrm>
          <a:off x="1451934" y="210032"/>
          <a:ext cx="2811131" cy="2811131"/>
        </a:xfrm>
        <a:prstGeom prst="blockArc">
          <a:avLst>
            <a:gd name="adj1" fmla="val 19800000"/>
            <a:gd name="adj2" fmla="val 0"/>
            <a:gd name="adj3" fmla="val 230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F392D-36B0-423C-BF82-7C4FB455ACBC}">
      <dsp:nvSpPr>
        <dsp:cNvPr id="0" name=""/>
        <dsp:cNvSpPr/>
      </dsp:nvSpPr>
      <dsp:spPr>
        <a:xfrm>
          <a:off x="1451934" y="210032"/>
          <a:ext cx="2811131" cy="2811131"/>
        </a:xfrm>
        <a:prstGeom prst="blockArc">
          <a:avLst>
            <a:gd name="adj1" fmla="val 18000000"/>
            <a:gd name="adj2" fmla="val 19800000"/>
            <a:gd name="adj3" fmla="val 230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460EC-67AB-4BB5-9533-087670608273}">
      <dsp:nvSpPr>
        <dsp:cNvPr id="0" name=""/>
        <dsp:cNvSpPr/>
      </dsp:nvSpPr>
      <dsp:spPr>
        <a:xfrm>
          <a:off x="1451934" y="210032"/>
          <a:ext cx="2811131" cy="2811131"/>
        </a:xfrm>
        <a:prstGeom prst="blockArc">
          <a:avLst>
            <a:gd name="adj1" fmla="val 16200000"/>
            <a:gd name="adj2" fmla="val 18000000"/>
            <a:gd name="adj3" fmla="val 230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26F23-2E85-40F2-A6C4-E57F08D65B29}">
      <dsp:nvSpPr>
        <dsp:cNvPr id="0" name=""/>
        <dsp:cNvSpPr/>
      </dsp:nvSpPr>
      <dsp:spPr>
        <a:xfrm>
          <a:off x="1828801" y="685802"/>
          <a:ext cx="2057396" cy="18595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IR-275</a:t>
          </a:r>
        </a:p>
      </dsp:txBody>
      <dsp:txXfrm>
        <a:off x="2130100" y="958133"/>
        <a:ext cx="1454798" cy="1314929"/>
      </dsp:txXfrm>
    </dsp:sp>
    <dsp:sp modelId="{FD5E0837-2B99-4F18-8C7E-51F7F827C557}">
      <dsp:nvSpPr>
        <dsp:cNvPr id="0" name=""/>
        <dsp:cNvSpPr/>
      </dsp:nvSpPr>
      <dsp:spPr>
        <a:xfrm>
          <a:off x="2632618" y="1341"/>
          <a:ext cx="449763" cy="4497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86</a:t>
          </a:r>
        </a:p>
      </dsp:txBody>
      <dsp:txXfrm>
        <a:off x="2698484" y="67207"/>
        <a:ext cx="318031" cy="318031"/>
      </dsp:txXfrm>
    </dsp:sp>
    <dsp:sp modelId="{DD245454-351E-40F0-A423-8CE1A472D0A8}">
      <dsp:nvSpPr>
        <dsp:cNvPr id="0" name=""/>
        <dsp:cNvSpPr/>
      </dsp:nvSpPr>
      <dsp:spPr>
        <a:xfrm>
          <a:off x="3327305" y="187482"/>
          <a:ext cx="449763" cy="4497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101</a:t>
          </a:r>
        </a:p>
      </dsp:txBody>
      <dsp:txXfrm>
        <a:off x="3393171" y="253348"/>
        <a:ext cx="318031" cy="318031"/>
      </dsp:txXfrm>
    </dsp:sp>
    <dsp:sp modelId="{95B79CAA-7112-4D49-8F76-730FEDED960F}">
      <dsp:nvSpPr>
        <dsp:cNvPr id="0" name=""/>
        <dsp:cNvSpPr/>
      </dsp:nvSpPr>
      <dsp:spPr>
        <a:xfrm>
          <a:off x="3835851" y="696029"/>
          <a:ext cx="449763" cy="4497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115</a:t>
          </a:r>
        </a:p>
      </dsp:txBody>
      <dsp:txXfrm>
        <a:off x="3901717" y="761895"/>
        <a:ext cx="318031" cy="318031"/>
      </dsp:txXfrm>
    </dsp:sp>
    <dsp:sp modelId="{023A574F-016F-4180-A3C8-79DD5F5E434A}">
      <dsp:nvSpPr>
        <dsp:cNvPr id="0" name=""/>
        <dsp:cNvSpPr/>
      </dsp:nvSpPr>
      <dsp:spPr>
        <a:xfrm>
          <a:off x="4021992" y="1390716"/>
          <a:ext cx="449763" cy="4497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140</a:t>
          </a:r>
        </a:p>
      </dsp:txBody>
      <dsp:txXfrm>
        <a:off x="4087858" y="1456582"/>
        <a:ext cx="318031" cy="318031"/>
      </dsp:txXfrm>
    </dsp:sp>
    <dsp:sp modelId="{144FF56D-0F0A-4FBF-A130-EA48FC5BBB14}">
      <dsp:nvSpPr>
        <dsp:cNvPr id="0" name=""/>
        <dsp:cNvSpPr/>
      </dsp:nvSpPr>
      <dsp:spPr>
        <a:xfrm>
          <a:off x="3835851" y="2085403"/>
          <a:ext cx="449763" cy="4497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204</a:t>
          </a:r>
        </a:p>
      </dsp:txBody>
      <dsp:txXfrm>
        <a:off x="3901717" y="2151269"/>
        <a:ext cx="318031" cy="318031"/>
      </dsp:txXfrm>
    </dsp:sp>
    <dsp:sp modelId="{AE351CFC-1DD6-4859-A7DD-79AD2238A422}">
      <dsp:nvSpPr>
        <dsp:cNvPr id="0" name=""/>
        <dsp:cNvSpPr/>
      </dsp:nvSpPr>
      <dsp:spPr>
        <a:xfrm>
          <a:off x="3327305" y="2593949"/>
          <a:ext cx="449763" cy="4497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205</a:t>
          </a:r>
        </a:p>
      </dsp:txBody>
      <dsp:txXfrm>
        <a:off x="3393171" y="2659815"/>
        <a:ext cx="318031" cy="318031"/>
      </dsp:txXfrm>
    </dsp:sp>
    <dsp:sp modelId="{EAF6C5A8-6273-4DCC-900B-819250BEC343}">
      <dsp:nvSpPr>
        <dsp:cNvPr id="0" name=""/>
        <dsp:cNvSpPr/>
      </dsp:nvSpPr>
      <dsp:spPr>
        <a:xfrm>
          <a:off x="2632618" y="2780090"/>
          <a:ext cx="449763" cy="4497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260</a:t>
          </a:r>
        </a:p>
      </dsp:txBody>
      <dsp:txXfrm>
        <a:off x="2698484" y="2845956"/>
        <a:ext cx="318031" cy="318031"/>
      </dsp:txXfrm>
    </dsp:sp>
    <dsp:sp modelId="{D4B305BB-9066-40A9-9CE2-9F3D5C18CCBD}">
      <dsp:nvSpPr>
        <dsp:cNvPr id="0" name=""/>
        <dsp:cNvSpPr/>
      </dsp:nvSpPr>
      <dsp:spPr>
        <a:xfrm>
          <a:off x="1937931" y="2593949"/>
          <a:ext cx="449763" cy="4497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261</a:t>
          </a:r>
        </a:p>
      </dsp:txBody>
      <dsp:txXfrm>
        <a:off x="2003797" y="2659815"/>
        <a:ext cx="318031" cy="318031"/>
      </dsp:txXfrm>
    </dsp:sp>
    <dsp:sp modelId="{591DF99D-9EFB-4438-85CE-D176486F0121}">
      <dsp:nvSpPr>
        <dsp:cNvPr id="0" name=""/>
        <dsp:cNvSpPr/>
      </dsp:nvSpPr>
      <dsp:spPr>
        <a:xfrm>
          <a:off x="1429384" y="2085403"/>
          <a:ext cx="449763" cy="4497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386</a:t>
          </a:r>
        </a:p>
      </dsp:txBody>
      <dsp:txXfrm>
        <a:off x="1495250" y="2151269"/>
        <a:ext cx="318031" cy="318031"/>
      </dsp:txXfrm>
    </dsp:sp>
    <dsp:sp modelId="{48C08D5B-7D06-455D-86A5-AB70C2C0BC90}">
      <dsp:nvSpPr>
        <dsp:cNvPr id="0" name=""/>
        <dsp:cNvSpPr/>
      </dsp:nvSpPr>
      <dsp:spPr>
        <a:xfrm>
          <a:off x="1243243" y="1390716"/>
          <a:ext cx="449763" cy="4497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387</a:t>
          </a:r>
        </a:p>
      </dsp:txBody>
      <dsp:txXfrm>
        <a:off x="1309109" y="1456582"/>
        <a:ext cx="318031" cy="318031"/>
      </dsp:txXfrm>
    </dsp:sp>
    <dsp:sp modelId="{CE9D8A5F-CF60-4578-A398-9448BF6632DF}">
      <dsp:nvSpPr>
        <dsp:cNvPr id="0" name=""/>
        <dsp:cNvSpPr/>
      </dsp:nvSpPr>
      <dsp:spPr>
        <a:xfrm>
          <a:off x="1429384" y="696029"/>
          <a:ext cx="449763" cy="4497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393</a:t>
          </a:r>
        </a:p>
      </dsp:txBody>
      <dsp:txXfrm>
        <a:off x="1495250" y="761895"/>
        <a:ext cx="318031" cy="318031"/>
      </dsp:txXfrm>
    </dsp:sp>
    <dsp:sp modelId="{4BB3951B-E775-4E96-A04B-8C5305C5A3B9}">
      <dsp:nvSpPr>
        <dsp:cNvPr id="0" name=""/>
        <dsp:cNvSpPr/>
      </dsp:nvSpPr>
      <dsp:spPr>
        <a:xfrm>
          <a:off x="1937931" y="187482"/>
          <a:ext cx="449763" cy="4497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470</a:t>
          </a:r>
        </a:p>
      </dsp:txBody>
      <dsp:txXfrm>
        <a:off x="2003797" y="253348"/>
        <a:ext cx="318031" cy="318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D8A06-85E8-4743-8BCF-EE38E4FE2CD6}">
      <dsp:nvSpPr>
        <dsp:cNvPr id="0" name=""/>
        <dsp:cNvSpPr/>
      </dsp:nvSpPr>
      <dsp:spPr>
        <a:xfrm>
          <a:off x="13837" y="529627"/>
          <a:ext cx="1383049" cy="7346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2013</a:t>
          </a:r>
        </a:p>
      </dsp:txBody>
      <dsp:txXfrm>
        <a:off x="13837" y="529627"/>
        <a:ext cx="1383049" cy="489735"/>
      </dsp:txXfrm>
    </dsp:sp>
    <dsp:sp modelId="{3B56E422-DE16-4E94-AA9D-53427182FD0A}">
      <dsp:nvSpPr>
        <dsp:cNvPr id="0" name=""/>
        <dsp:cNvSpPr/>
      </dsp:nvSpPr>
      <dsp:spPr>
        <a:xfrm>
          <a:off x="73203" y="1104013"/>
          <a:ext cx="1830867" cy="3771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HSIP application to reconfigure EB &amp; WB to NB ramps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Denied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Received funding to extend ramp from WB 275 to NB 75 instead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Project completed in 2015</a:t>
          </a:r>
        </a:p>
      </dsp:txBody>
      <dsp:txXfrm>
        <a:off x="126827" y="1157637"/>
        <a:ext cx="1723619" cy="3664349"/>
      </dsp:txXfrm>
    </dsp:sp>
    <dsp:sp modelId="{DF60AD3E-5B22-47E5-B9EE-A1D4BF962702}">
      <dsp:nvSpPr>
        <dsp:cNvPr id="0" name=""/>
        <dsp:cNvSpPr/>
      </dsp:nvSpPr>
      <dsp:spPr>
        <a:xfrm rot="9616">
          <a:off x="1662528" y="605790"/>
          <a:ext cx="563164" cy="344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1662528" y="674514"/>
        <a:ext cx="459862" cy="206603"/>
      </dsp:txXfrm>
    </dsp:sp>
    <dsp:sp modelId="{109EA6D8-D84B-426B-A531-5609B629C9C2}">
      <dsp:nvSpPr>
        <dsp:cNvPr id="0" name=""/>
        <dsp:cNvSpPr/>
      </dsp:nvSpPr>
      <dsp:spPr>
        <a:xfrm>
          <a:off x="2459457" y="536468"/>
          <a:ext cx="1383049" cy="7346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2014</a:t>
          </a:r>
        </a:p>
      </dsp:txBody>
      <dsp:txXfrm>
        <a:off x="2459457" y="536468"/>
        <a:ext cx="1383049" cy="489735"/>
      </dsp:txXfrm>
    </dsp:sp>
    <dsp:sp modelId="{217AFB56-A635-4995-9A84-3FD8DDA0D7E7}">
      <dsp:nvSpPr>
        <dsp:cNvPr id="0" name=""/>
        <dsp:cNvSpPr/>
      </dsp:nvSpPr>
      <dsp:spPr>
        <a:xfrm>
          <a:off x="2502904" y="1099081"/>
          <a:ext cx="1862705" cy="2785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Gannett Fleming  study of the interchange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Options included fly over ramps from EB 275 to NB 75 and from SB 75 to EB 275 </a:t>
          </a:r>
        </a:p>
      </dsp:txBody>
      <dsp:txXfrm>
        <a:off x="2557461" y="1153638"/>
        <a:ext cx="1753591" cy="2676797"/>
      </dsp:txXfrm>
    </dsp:sp>
    <dsp:sp modelId="{F70105B4-12DA-42DD-AC0C-5BAE3E35563D}">
      <dsp:nvSpPr>
        <dsp:cNvPr id="0" name=""/>
        <dsp:cNvSpPr/>
      </dsp:nvSpPr>
      <dsp:spPr>
        <a:xfrm rot="2756">
          <a:off x="4115797" y="610172"/>
          <a:ext cx="579376" cy="344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4115797" y="678999"/>
        <a:ext cx="476074" cy="206603"/>
      </dsp:txXfrm>
    </dsp:sp>
    <dsp:sp modelId="{EBDD8153-7468-4EDA-8A75-04647F4CC999}">
      <dsp:nvSpPr>
        <dsp:cNvPr id="0" name=""/>
        <dsp:cNvSpPr/>
      </dsp:nvSpPr>
      <dsp:spPr>
        <a:xfrm>
          <a:off x="4935670" y="538453"/>
          <a:ext cx="1383049" cy="7346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2015</a:t>
          </a:r>
        </a:p>
      </dsp:txBody>
      <dsp:txXfrm>
        <a:off x="4935670" y="538453"/>
        <a:ext cx="1383049" cy="489735"/>
      </dsp:txXfrm>
    </dsp:sp>
    <dsp:sp modelId="{3D0FFAD3-7F4C-4195-919A-44B68A049099}">
      <dsp:nvSpPr>
        <dsp:cNvPr id="0" name=""/>
        <dsp:cNvSpPr/>
      </dsp:nvSpPr>
      <dsp:spPr>
        <a:xfrm>
          <a:off x="4997035" y="1065609"/>
          <a:ext cx="1797522" cy="1826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HSIP application for flyover ramp from SB 75 to EB 275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Denied</a:t>
          </a:r>
        </a:p>
      </dsp:txBody>
      <dsp:txXfrm>
        <a:off x="5049683" y="1118257"/>
        <a:ext cx="1692226" cy="1721330"/>
      </dsp:txXfrm>
    </dsp:sp>
    <dsp:sp modelId="{97022EB0-E360-4B56-AD9C-AA9D2237545C}">
      <dsp:nvSpPr>
        <dsp:cNvPr id="0" name=""/>
        <dsp:cNvSpPr/>
      </dsp:nvSpPr>
      <dsp:spPr>
        <a:xfrm rot="21597635">
          <a:off x="6576526" y="610310"/>
          <a:ext cx="546548" cy="344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6576526" y="679214"/>
        <a:ext cx="443246" cy="206603"/>
      </dsp:txXfrm>
    </dsp:sp>
    <dsp:sp modelId="{288BF929-BB62-4031-A263-E6B028EEB5E4}">
      <dsp:nvSpPr>
        <dsp:cNvPr id="0" name=""/>
        <dsp:cNvSpPr/>
      </dsp:nvSpPr>
      <dsp:spPr>
        <a:xfrm>
          <a:off x="7349943" y="536793"/>
          <a:ext cx="1383049" cy="7346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2016</a:t>
          </a:r>
        </a:p>
      </dsp:txBody>
      <dsp:txXfrm>
        <a:off x="7349943" y="536793"/>
        <a:ext cx="1383049" cy="489735"/>
      </dsp:txXfrm>
    </dsp:sp>
    <dsp:sp modelId="{B44FBEF8-B1E7-4083-A1AE-C66EBF50E530}">
      <dsp:nvSpPr>
        <dsp:cNvPr id="0" name=""/>
        <dsp:cNvSpPr/>
      </dsp:nvSpPr>
      <dsp:spPr>
        <a:xfrm>
          <a:off x="7425574" y="1033652"/>
          <a:ext cx="1798338" cy="2622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HSIP application from “ramp clear” for SB 75 to I-275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Separate out EB/WB ramps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Project completed in 2017 </a:t>
          </a:r>
        </a:p>
      </dsp:txBody>
      <dsp:txXfrm>
        <a:off x="7478246" y="1086324"/>
        <a:ext cx="1692994" cy="2517423"/>
      </dsp:txXfrm>
    </dsp:sp>
    <dsp:sp modelId="{948E712F-799C-4F7D-B91D-6A0B051FFFCE}">
      <dsp:nvSpPr>
        <dsp:cNvPr id="0" name=""/>
        <dsp:cNvSpPr/>
      </dsp:nvSpPr>
      <dsp:spPr>
        <a:xfrm rot="21595200">
          <a:off x="8994569" y="607773"/>
          <a:ext cx="554542" cy="344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8994569" y="676713"/>
        <a:ext cx="451240" cy="206603"/>
      </dsp:txXfrm>
    </dsp:sp>
    <dsp:sp modelId="{6C5DD211-8650-44D8-AB32-1C17FC35D888}">
      <dsp:nvSpPr>
        <dsp:cNvPr id="0" name=""/>
        <dsp:cNvSpPr/>
      </dsp:nvSpPr>
      <dsp:spPr>
        <a:xfrm>
          <a:off x="9779299" y="533401"/>
          <a:ext cx="1383049" cy="7346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2019</a:t>
          </a:r>
        </a:p>
      </dsp:txBody>
      <dsp:txXfrm>
        <a:off x="9779299" y="533401"/>
        <a:ext cx="1383049" cy="489735"/>
      </dsp:txXfrm>
    </dsp:sp>
    <dsp:sp modelId="{A434372A-3BF9-4CCA-A5D9-8C3C52D1C532}">
      <dsp:nvSpPr>
        <dsp:cNvPr id="0" name=""/>
        <dsp:cNvSpPr/>
      </dsp:nvSpPr>
      <dsp:spPr>
        <a:xfrm>
          <a:off x="9863436" y="1039994"/>
          <a:ext cx="1781326" cy="1703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HSIP application to reconfigure EB &amp; WB to NB ramps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Denied</a:t>
          </a:r>
        </a:p>
      </dsp:txBody>
      <dsp:txXfrm>
        <a:off x="9913321" y="1089879"/>
        <a:ext cx="1681556" cy="16034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96A4F-56FD-47F6-8251-4A90188CB808}">
      <dsp:nvSpPr>
        <dsp:cNvPr id="0" name=""/>
        <dsp:cNvSpPr/>
      </dsp:nvSpPr>
      <dsp:spPr>
        <a:xfrm>
          <a:off x="2938554" y="0"/>
          <a:ext cx="1604412" cy="160449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5548E-C388-425E-BC1B-D4BB7C1509EB}">
      <dsp:nvSpPr>
        <dsp:cNvPr id="0" name=""/>
        <dsp:cNvSpPr/>
      </dsp:nvSpPr>
      <dsp:spPr>
        <a:xfrm>
          <a:off x="3292782" y="581097"/>
          <a:ext cx="895352" cy="447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3292782" y="581097"/>
        <a:ext cx="895352" cy="447476"/>
      </dsp:txXfrm>
    </dsp:sp>
    <dsp:sp modelId="{CAB97926-353F-43F2-8530-33EEC90BAFDD}">
      <dsp:nvSpPr>
        <dsp:cNvPr id="0" name=""/>
        <dsp:cNvSpPr/>
      </dsp:nvSpPr>
      <dsp:spPr>
        <a:xfrm>
          <a:off x="2492833" y="921884"/>
          <a:ext cx="1604412" cy="160449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1B5C4-D5D5-4ACD-A790-0B9345BD2EEA}">
      <dsp:nvSpPr>
        <dsp:cNvPr id="0" name=""/>
        <dsp:cNvSpPr/>
      </dsp:nvSpPr>
      <dsp:spPr>
        <a:xfrm>
          <a:off x="2845256" y="1505053"/>
          <a:ext cx="895352" cy="447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</a:t>
          </a:r>
        </a:p>
      </dsp:txBody>
      <dsp:txXfrm>
        <a:off x="2845256" y="1505053"/>
        <a:ext cx="895352" cy="447476"/>
      </dsp:txXfrm>
    </dsp:sp>
    <dsp:sp modelId="{23971C4D-AC7F-47AE-B6BB-BB7EE5074773}">
      <dsp:nvSpPr>
        <dsp:cNvPr id="0" name=""/>
        <dsp:cNvSpPr/>
      </dsp:nvSpPr>
      <dsp:spPr>
        <a:xfrm>
          <a:off x="2938554" y="1847911"/>
          <a:ext cx="1604412" cy="160449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914C2-F4DA-4EF5-AE6A-F7EEF3EAF034}">
      <dsp:nvSpPr>
        <dsp:cNvPr id="0" name=""/>
        <dsp:cNvSpPr/>
      </dsp:nvSpPr>
      <dsp:spPr>
        <a:xfrm>
          <a:off x="3292782" y="2428491"/>
          <a:ext cx="895352" cy="447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</a:t>
          </a:r>
        </a:p>
      </dsp:txBody>
      <dsp:txXfrm>
        <a:off x="3292782" y="2428491"/>
        <a:ext cx="895352" cy="447476"/>
      </dsp:txXfrm>
    </dsp:sp>
    <dsp:sp modelId="{F4FDDFE9-66F7-4839-B40E-3ED694D8E084}">
      <dsp:nvSpPr>
        <dsp:cNvPr id="0" name=""/>
        <dsp:cNvSpPr/>
      </dsp:nvSpPr>
      <dsp:spPr>
        <a:xfrm>
          <a:off x="2492833" y="2771349"/>
          <a:ext cx="1604412" cy="160449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6D05F-3E41-47C1-8175-9CFC19D35360}">
      <dsp:nvSpPr>
        <dsp:cNvPr id="0" name=""/>
        <dsp:cNvSpPr/>
      </dsp:nvSpPr>
      <dsp:spPr>
        <a:xfrm>
          <a:off x="2845256" y="3352447"/>
          <a:ext cx="895352" cy="447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</a:t>
          </a:r>
        </a:p>
      </dsp:txBody>
      <dsp:txXfrm>
        <a:off x="2845256" y="3352447"/>
        <a:ext cx="895352" cy="447476"/>
      </dsp:txXfrm>
    </dsp:sp>
    <dsp:sp modelId="{87FE3073-643C-4156-91D6-97C4D6944F3F}">
      <dsp:nvSpPr>
        <dsp:cNvPr id="0" name=""/>
        <dsp:cNvSpPr/>
      </dsp:nvSpPr>
      <dsp:spPr>
        <a:xfrm>
          <a:off x="3052617" y="3799924"/>
          <a:ext cx="1378392" cy="137920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32FEA-8CF5-4423-ACB7-25191C156B25}">
      <dsp:nvSpPr>
        <dsp:cNvPr id="0" name=""/>
        <dsp:cNvSpPr/>
      </dsp:nvSpPr>
      <dsp:spPr>
        <a:xfrm>
          <a:off x="3292782" y="4276403"/>
          <a:ext cx="895352" cy="447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</a:t>
          </a:r>
        </a:p>
      </dsp:txBody>
      <dsp:txXfrm>
        <a:off x="3292782" y="4276403"/>
        <a:ext cx="895352" cy="4474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96A4F-56FD-47F6-8251-4A90188CB808}">
      <dsp:nvSpPr>
        <dsp:cNvPr id="0" name=""/>
        <dsp:cNvSpPr/>
      </dsp:nvSpPr>
      <dsp:spPr>
        <a:xfrm>
          <a:off x="2938554" y="0"/>
          <a:ext cx="1604412" cy="160449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5548E-C388-425E-BC1B-D4BB7C1509EB}">
      <dsp:nvSpPr>
        <dsp:cNvPr id="0" name=""/>
        <dsp:cNvSpPr/>
      </dsp:nvSpPr>
      <dsp:spPr>
        <a:xfrm>
          <a:off x="3292782" y="581097"/>
          <a:ext cx="895352" cy="447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3292782" y="581097"/>
        <a:ext cx="895352" cy="447476"/>
      </dsp:txXfrm>
    </dsp:sp>
    <dsp:sp modelId="{CAB97926-353F-43F2-8530-33EEC90BAFDD}">
      <dsp:nvSpPr>
        <dsp:cNvPr id="0" name=""/>
        <dsp:cNvSpPr/>
      </dsp:nvSpPr>
      <dsp:spPr>
        <a:xfrm>
          <a:off x="2492833" y="921884"/>
          <a:ext cx="1604412" cy="160449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1B5C4-D5D5-4ACD-A790-0B9345BD2EEA}">
      <dsp:nvSpPr>
        <dsp:cNvPr id="0" name=""/>
        <dsp:cNvSpPr/>
      </dsp:nvSpPr>
      <dsp:spPr>
        <a:xfrm>
          <a:off x="2845256" y="1505053"/>
          <a:ext cx="895352" cy="447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</a:t>
          </a:r>
        </a:p>
      </dsp:txBody>
      <dsp:txXfrm>
        <a:off x="2845256" y="1505053"/>
        <a:ext cx="895352" cy="447476"/>
      </dsp:txXfrm>
    </dsp:sp>
    <dsp:sp modelId="{23971C4D-AC7F-47AE-B6BB-BB7EE5074773}">
      <dsp:nvSpPr>
        <dsp:cNvPr id="0" name=""/>
        <dsp:cNvSpPr/>
      </dsp:nvSpPr>
      <dsp:spPr>
        <a:xfrm>
          <a:off x="2938554" y="1847911"/>
          <a:ext cx="1604412" cy="160449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914C2-F4DA-4EF5-AE6A-F7EEF3EAF034}">
      <dsp:nvSpPr>
        <dsp:cNvPr id="0" name=""/>
        <dsp:cNvSpPr/>
      </dsp:nvSpPr>
      <dsp:spPr>
        <a:xfrm>
          <a:off x="3292782" y="2428491"/>
          <a:ext cx="895352" cy="447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</a:t>
          </a:r>
        </a:p>
      </dsp:txBody>
      <dsp:txXfrm>
        <a:off x="3292782" y="2428491"/>
        <a:ext cx="895352" cy="447476"/>
      </dsp:txXfrm>
    </dsp:sp>
    <dsp:sp modelId="{F4FDDFE9-66F7-4839-B40E-3ED694D8E084}">
      <dsp:nvSpPr>
        <dsp:cNvPr id="0" name=""/>
        <dsp:cNvSpPr/>
      </dsp:nvSpPr>
      <dsp:spPr>
        <a:xfrm>
          <a:off x="2492833" y="2771349"/>
          <a:ext cx="1604412" cy="160449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6D05F-3E41-47C1-8175-9CFC19D35360}">
      <dsp:nvSpPr>
        <dsp:cNvPr id="0" name=""/>
        <dsp:cNvSpPr/>
      </dsp:nvSpPr>
      <dsp:spPr>
        <a:xfrm>
          <a:off x="2845256" y="3352447"/>
          <a:ext cx="895352" cy="447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</a:t>
          </a:r>
        </a:p>
      </dsp:txBody>
      <dsp:txXfrm>
        <a:off x="2845256" y="3352447"/>
        <a:ext cx="895352" cy="447476"/>
      </dsp:txXfrm>
    </dsp:sp>
    <dsp:sp modelId="{87FE3073-643C-4156-91D6-97C4D6944F3F}">
      <dsp:nvSpPr>
        <dsp:cNvPr id="0" name=""/>
        <dsp:cNvSpPr/>
      </dsp:nvSpPr>
      <dsp:spPr>
        <a:xfrm>
          <a:off x="3052617" y="3799924"/>
          <a:ext cx="1378392" cy="137920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32FEA-8CF5-4423-ACB7-25191C156B25}">
      <dsp:nvSpPr>
        <dsp:cNvPr id="0" name=""/>
        <dsp:cNvSpPr/>
      </dsp:nvSpPr>
      <dsp:spPr>
        <a:xfrm>
          <a:off x="3292782" y="4276403"/>
          <a:ext cx="895352" cy="447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</a:t>
          </a:r>
        </a:p>
      </dsp:txBody>
      <dsp:txXfrm>
        <a:off x="3292782" y="4276403"/>
        <a:ext cx="895352" cy="4474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78F8C-E2FD-4D8A-BB1C-1440198E9514}">
      <dsp:nvSpPr>
        <dsp:cNvPr id="0" name=""/>
        <dsp:cNvSpPr/>
      </dsp:nvSpPr>
      <dsp:spPr>
        <a:xfrm>
          <a:off x="-4096225" y="-628682"/>
          <a:ext cx="4881097" cy="4881097"/>
        </a:xfrm>
        <a:prstGeom prst="blockArc">
          <a:avLst>
            <a:gd name="adj1" fmla="val 18900000"/>
            <a:gd name="adj2" fmla="val 2700000"/>
            <a:gd name="adj3" fmla="val 44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D2B1C-3456-4C54-B8C2-BD7B7DA4F238}">
      <dsp:nvSpPr>
        <dsp:cNvPr id="0" name=""/>
        <dsp:cNvSpPr/>
      </dsp:nvSpPr>
      <dsp:spPr>
        <a:xfrm>
          <a:off x="504748" y="362373"/>
          <a:ext cx="5111218" cy="724746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268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Improve safety</a:t>
          </a:r>
        </a:p>
      </dsp:txBody>
      <dsp:txXfrm>
        <a:off x="504748" y="362373"/>
        <a:ext cx="5111218" cy="724746"/>
      </dsp:txXfrm>
    </dsp:sp>
    <dsp:sp modelId="{5C8E4F33-AC54-4924-9EBE-7AE6B9C7D0DE}">
      <dsp:nvSpPr>
        <dsp:cNvPr id="0" name=""/>
        <dsp:cNvSpPr/>
      </dsp:nvSpPr>
      <dsp:spPr>
        <a:xfrm>
          <a:off x="51782" y="271779"/>
          <a:ext cx="905933" cy="9059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EDE4A-EA0B-4764-BE8F-36ED65C20C44}">
      <dsp:nvSpPr>
        <dsp:cNvPr id="0" name=""/>
        <dsp:cNvSpPr/>
      </dsp:nvSpPr>
      <dsp:spPr>
        <a:xfrm>
          <a:off x="768194" y="1449493"/>
          <a:ext cx="4847772" cy="724746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268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Increase capacity</a:t>
          </a:r>
        </a:p>
      </dsp:txBody>
      <dsp:txXfrm>
        <a:off x="768194" y="1449493"/>
        <a:ext cx="4847772" cy="724746"/>
      </dsp:txXfrm>
    </dsp:sp>
    <dsp:sp modelId="{AFCF4FFB-FB8E-4BA7-9C15-0FC8BC5333D0}">
      <dsp:nvSpPr>
        <dsp:cNvPr id="0" name=""/>
        <dsp:cNvSpPr/>
      </dsp:nvSpPr>
      <dsp:spPr>
        <a:xfrm>
          <a:off x="315227" y="1358899"/>
          <a:ext cx="905933" cy="9059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33BF5-6CA7-4508-80A5-693D18244712}">
      <dsp:nvSpPr>
        <dsp:cNvPr id="0" name=""/>
        <dsp:cNvSpPr/>
      </dsp:nvSpPr>
      <dsp:spPr>
        <a:xfrm>
          <a:off x="504748" y="2536613"/>
          <a:ext cx="5111218" cy="724746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268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Reduce congestion</a:t>
          </a:r>
        </a:p>
      </dsp:txBody>
      <dsp:txXfrm>
        <a:off x="504748" y="2536613"/>
        <a:ext cx="5111218" cy="724746"/>
      </dsp:txXfrm>
    </dsp:sp>
    <dsp:sp modelId="{159DC25E-0B75-401B-A3A9-DF2738B547B8}">
      <dsp:nvSpPr>
        <dsp:cNvPr id="0" name=""/>
        <dsp:cNvSpPr/>
      </dsp:nvSpPr>
      <dsp:spPr>
        <a:xfrm>
          <a:off x="51782" y="2446019"/>
          <a:ext cx="905933" cy="9059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1FF5A-E091-4AF4-B7E4-7A9F2BBD6E1D}">
      <dsp:nvSpPr>
        <dsp:cNvPr id="0" name=""/>
        <dsp:cNvSpPr/>
      </dsp:nvSpPr>
      <dsp:spPr>
        <a:xfrm rot="16200000">
          <a:off x="232833" y="-232833"/>
          <a:ext cx="1286933" cy="17526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$7.0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dirty="0"/>
        </a:p>
      </dsp:txBody>
      <dsp:txXfrm rot="5400000">
        <a:off x="-1" y="1"/>
        <a:ext cx="1752600" cy="965200"/>
      </dsp:txXfrm>
    </dsp:sp>
    <dsp:sp modelId="{72631CED-262E-40FB-B2F9-73ABEA81BC65}">
      <dsp:nvSpPr>
        <dsp:cNvPr id="0" name=""/>
        <dsp:cNvSpPr/>
      </dsp:nvSpPr>
      <dsp:spPr>
        <a:xfrm>
          <a:off x="1752600" y="0"/>
          <a:ext cx="1752600" cy="1286933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$-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dirty="0"/>
        </a:p>
      </dsp:txBody>
      <dsp:txXfrm>
        <a:off x="1752600" y="0"/>
        <a:ext cx="1752600" cy="965200"/>
      </dsp:txXfrm>
    </dsp:sp>
    <dsp:sp modelId="{5D85CAC4-9055-4D02-B337-1C475118127E}">
      <dsp:nvSpPr>
        <dsp:cNvPr id="0" name=""/>
        <dsp:cNvSpPr/>
      </dsp:nvSpPr>
      <dsp:spPr>
        <a:xfrm rot="10800000">
          <a:off x="0" y="1286933"/>
          <a:ext cx="1752600" cy="1286933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$-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Right-of-Way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10800000">
        <a:off x="0" y="1608666"/>
        <a:ext cx="1752600" cy="965200"/>
      </dsp:txXfrm>
    </dsp:sp>
    <dsp:sp modelId="{F9FF2A5D-9CAD-46BE-B0A4-868391A4DCC5}">
      <dsp:nvSpPr>
        <dsp:cNvPr id="0" name=""/>
        <dsp:cNvSpPr/>
      </dsp:nvSpPr>
      <dsp:spPr>
        <a:xfrm rot="5400000">
          <a:off x="1985433" y="1054100"/>
          <a:ext cx="1286933" cy="17526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$-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Construction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752599" y="1608666"/>
        <a:ext cx="1752600" cy="965200"/>
      </dsp:txXfrm>
    </dsp:sp>
    <dsp:sp modelId="{C172D92B-80CC-47FC-B8B3-631E030F72C5}">
      <dsp:nvSpPr>
        <dsp:cNvPr id="0" name=""/>
        <dsp:cNvSpPr/>
      </dsp:nvSpPr>
      <dsp:spPr>
        <a:xfrm>
          <a:off x="1147153" y="1043777"/>
          <a:ext cx="1210892" cy="48631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$7.0</a:t>
          </a:r>
        </a:p>
      </dsp:txBody>
      <dsp:txXfrm>
        <a:off x="1170893" y="1067517"/>
        <a:ext cx="1163412" cy="4388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1FF5A-E091-4AF4-B7E4-7A9F2BBD6E1D}">
      <dsp:nvSpPr>
        <dsp:cNvPr id="0" name=""/>
        <dsp:cNvSpPr/>
      </dsp:nvSpPr>
      <dsp:spPr>
        <a:xfrm rot="16200000">
          <a:off x="232833" y="-232833"/>
          <a:ext cx="1286933" cy="17526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$-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dirty="0"/>
        </a:p>
      </dsp:txBody>
      <dsp:txXfrm rot="5400000">
        <a:off x="-1" y="1"/>
        <a:ext cx="1752600" cy="965200"/>
      </dsp:txXfrm>
    </dsp:sp>
    <dsp:sp modelId="{72631CED-262E-40FB-B2F9-73ABEA81BC65}">
      <dsp:nvSpPr>
        <dsp:cNvPr id="0" name=""/>
        <dsp:cNvSpPr/>
      </dsp:nvSpPr>
      <dsp:spPr>
        <a:xfrm>
          <a:off x="1752600" y="0"/>
          <a:ext cx="1752600" cy="1286933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$3.0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dirty="0"/>
        </a:p>
      </dsp:txBody>
      <dsp:txXfrm>
        <a:off x="1752600" y="0"/>
        <a:ext cx="1752600" cy="965200"/>
      </dsp:txXfrm>
    </dsp:sp>
    <dsp:sp modelId="{5D85CAC4-9055-4D02-B337-1C475118127E}">
      <dsp:nvSpPr>
        <dsp:cNvPr id="0" name=""/>
        <dsp:cNvSpPr/>
      </dsp:nvSpPr>
      <dsp:spPr>
        <a:xfrm rot="10800000">
          <a:off x="0" y="1286933"/>
          <a:ext cx="1752600" cy="1286933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$-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Right-of-Way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10800000">
        <a:off x="0" y="1608666"/>
        <a:ext cx="1752600" cy="965200"/>
      </dsp:txXfrm>
    </dsp:sp>
    <dsp:sp modelId="{F9FF2A5D-9CAD-46BE-B0A4-868391A4DCC5}">
      <dsp:nvSpPr>
        <dsp:cNvPr id="0" name=""/>
        <dsp:cNvSpPr/>
      </dsp:nvSpPr>
      <dsp:spPr>
        <a:xfrm rot="5400000">
          <a:off x="1985433" y="1054100"/>
          <a:ext cx="1286933" cy="17526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$61.0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Construction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752599" y="1608666"/>
        <a:ext cx="1752600" cy="965200"/>
      </dsp:txXfrm>
    </dsp:sp>
    <dsp:sp modelId="{C172D92B-80CC-47FC-B8B3-631E030F72C5}">
      <dsp:nvSpPr>
        <dsp:cNvPr id="0" name=""/>
        <dsp:cNvSpPr/>
      </dsp:nvSpPr>
      <dsp:spPr>
        <a:xfrm>
          <a:off x="1170172" y="1031737"/>
          <a:ext cx="1400215" cy="48631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$64.0</a:t>
          </a:r>
        </a:p>
      </dsp:txBody>
      <dsp:txXfrm>
        <a:off x="1193912" y="1055477"/>
        <a:ext cx="1352735" cy="4388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A32FE-7A79-4EA7-8EAE-6DDA8AFE7CA9}">
      <dsp:nvSpPr>
        <dsp:cNvPr id="0" name=""/>
        <dsp:cNvSpPr/>
      </dsp:nvSpPr>
      <dsp:spPr>
        <a:xfrm>
          <a:off x="276402" y="183"/>
          <a:ext cx="2052265" cy="220942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Fall 2024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Authorize Design Consultant</a:t>
          </a:r>
        </a:p>
      </dsp:txBody>
      <dsp:txXfrm>
        <a:off x="336511" y="60292"/>
        <a:ext cx="1932047" cy="2089209"/>
      </dsp:txXfrm>
    </dsp:sp>
    <dsp:sp modelId="{4E88D286-42AA-478A-9C3D-21F9EFEAB81A}">
      <dsp:nvSpPr>
        <dsp:cNvPr id="0" name=""/>
        <dsp:cNvSpPr/>
      </dsp:nvSpPr>
      <dsp:spPr>
        <a:xfrm>
          <a:off x="2615984" y="183"/>
          <a:ext cx="2052265" cy="220942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Summer 2025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Feasibility Study approved</a:t>
          </a:r>
        </a:p>
      </dsp:txBody>
      <dsp:txXfrm>
        <a:off x="2676093" y="60292"/>
        <a:ext cx="1932047" cy="2089209"/>
      </dsp:txXfrm>
    </dsp:sp>
    <dsp:sp modelId="{97DC5899-150D-4F57-916F-1C6E27A2EE7A}">
      <dsp:nvSpPr>
        <dsp:cNvPr id="0" name=""/>
        <dsp:cNvSpPr/>
      </dsp:nvSpPr>
      <dsp:spPr>
        <a:xfrm>
          <a:off x="4955567" y="183"/>
          <a:ext cx="2052265" cy="220942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Fall 2025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IMS approved</a:t>
          </a:r>
        </a:p>
      </dsp:txBody>
      <dsp:txXfrm>
        <a:off x="5015676" y="60292"/>
        <a:ext cx="1932047" cy="2089209"/>
      </dsp:txXfrm>
    </dsp:sp>
    <dsp:sp modelId="{DDBBC1E3-551F-4024-BCD5-CCB691324130}">
      <dsp:nvSpPr>
        <dsp:cNvPr id="0" name=""/>
        <dsp:cNvSpPr/>
      </dsp:nvSpPr>
      <dsp:spPr>
        <a:xfrm>
          <a:off x="7295149" y="183"/>
          <a:ext cx="2052265" cy="220943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Winter 2025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Stage 1 Plans approved</a:t>
          </a:r>
        </a:p>
      </dsp:txBody>
      <dsp:txXfrm>
        <a:off x="7355258" y="60292"/>
        <a:ext cx="1932047" cy="2089215"/>
      </dsp:txXfrm>
    </dsp:sp>
    <dsp:sp modelId="{1CAB4FED-AD9E-46DF-B0DC-3B3155939608}">
      <dsp:nvSpPr>
        <dsp:cNvPr id="0" name=""/>
        <dsp:cNvSpPr/>
      </dsp:nvSpPr>
      <dsp:spPr>
        <a:xfrm>
          <a:off x="9634732" y="183"/>
          <a:ext cx="2052265" cy="220943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Fall 2026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Stage 2 Plans approved</a:t>
          </a:r>
        </a:p>
      </dsp:txBody>
      <dsp:txXfrm>
        <a:off x="9694841" y="60292"/>
        <a:ext cx="1932047" cy="2089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72" y="2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/>
          <a:lstStyle>
            <a:lvl1pPr algn="r">
              <a:defRPr sz="1200"/>
            </a:lvl1pPr>
          </a:lstStyle>
          <a:p>
            <a:fld id="{4336B77B-D4CB-4648-8A75-E15E3BBD8603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885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72" y="8841885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 anchor="b"/>
          <a:lstStyle>
            <a:lvl1pPr algn="r">
              <a:defRPr sz="1200"/>
            </a:lvl1pPr>
          </a:lstStyle>
          <a:p>
            <a:fld id="{587824CC-72F3-44E6-8FB4-C929D35D8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9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382" y="1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/>
          <a:lstStyle>
            <a:lvl1pPr algn="r">
              <a:defRPr sz="1200"/>
            </a:lvl1pPr>
          </a:lstStyle>
          <a:p>
            <a:fld id="{55FF2CF9-0A75-498C-A5E0-C890560FC428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6913"/>
            <a:ext cx="62039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6" tIns="45667" rIns="91336" bIns="4566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32" y="4421824"/>
            <a:ext cx="5617843" cy="4189095"/>
          </a:xfrm>
          <a:prstGeom prst="rect">
            <a:avLst/>
          </a:prstGeom>
        </p:spPr>
        <p:txBody>
          <a:bodyPr vert="horz" lIns="91336" tIns="45667" rIns="91336" bIns="456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42053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382" y="8842053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 anchor="b"/>
          <a:lstStyle>
            <a:lvl1pPr algn="r">
              <a:defRPr sz="1200"/>
            </a:lvl1pPr>
          </a:lstStyle>
          <a:p>
            <a:fld id="{4B0FDA08-891D-4D24-9337-D12A075AC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7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6913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and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31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64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32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76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6913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3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1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3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2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45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8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27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28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4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71538" y="5232400"/>
            <a:ext cx="11320272" cy="946062"/>
          </a:xfrm>
          <a:prstGeom prst="rect">
            <a:avLst/>
          </a:prstGeom>
          <a:solidFill>
            <a:srgbClr val="009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484142"/>
            <a:ext cx="11320272" cy="914400"/>
          </a:xfrm>
          <a:prstGeom prst="rect">
            <a:avLst/>
          </a:prstGeom>
          <a:solidFill>
            <a:srgbClr val="D6D2C4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46202"/>
            <a:ext cx="11887200" cy="357174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871538" y="1497340"/>
            <a:ext cx="11320462" cy="148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6" y="5122414"/>
            <a:ext cx="2196074" cy="11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0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5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7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rgbClr val="00B5E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3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HAMILTON/BUTLER IR 75/IR 275 TRAC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0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HAMILTON/BUTLER IR 75/IR 275 TRAC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6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HAMILTON/BUTLER IR 75/IR 275 TRAC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2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rgbClr val="00B5E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HAMILTON/BUTLER IR 75/IR 275 TRAC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2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0972800" cy="609600"/>
          </a:xfrm>
        </p:spPr>
        <p:txBody>
          <a:bodyPr/>
          <a:lstStyle>
            <a:lvl1pPr algn="ctr">
              <a:buNone/>
              <a:defRPr sz="2400" b="1" i="1" u="sng" baseline="0">
                <a:latin typeface="+mn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HAMILTON/BUTLER IR 75/IR 275 TRAC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3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HAMILTON/BUTLER IR 75/IR 275 TRAC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8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914400" y="1524000"/>
            <a:ext cx="103632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7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609600" y="2209800"/>
            <a:ext cx="108712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10744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7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rgbClr val="D6D2C4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920" y="1143000"/>
            <a:ext cx="1042416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75360" y="6324600"/>
            <a:ext cx="4724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r">
              <a:defRPr/>
            </a:pPr>
            <a:fld id="{C08E5819-54B1-418D-9241-92F644D79DBB}" type="slidenum">
              <a:rPr lang="en-US"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r">
                <a:defRPr/>
              </a:pPr>
              <a:t>‹#›</a:t>
            </a:fld>
            <a:r>
              <a:rPr 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noFill/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HAMILTON/BUTLER IR 75/IR 275 TRAC PRESENTATION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83920" y="6244862"/>
            <a:ext cx="1042416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402" y="6248400"/>
            <a:ext cx="1037296" cy="5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32" r:id="rId3"/>
    <p:sldLayoutId id="2147483728" r:id="rId4"/>
    <p:sldLayoutId id="2147483729" r:id="rId5"/>
    <p:sldLayoutId id="2147483716" r:id="rId6"/>
    <p:sldLayoutId id="2147483717" r:id="rId7"/>
    <p:sldLayoutId id="2147483718" r:id="rId8"/>
    <p:sldLayoutId id="2147483719" r:id="rId9"/>
    <p:sldLayoutId id="2147483721" r:id="rId10"/>
    <p:sldLayoutId id="2147483731" r:id="rId11"/>
    <p:sldLayoutId id="2147483730" r:id="rId12"/>
    <p:sldLayoutId id="2147483733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 cap="all" normalizeH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4000" b="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bg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bg1"/>
          </a:solidFill>
          <a:latin typeface="+mn-lt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400">
          <a:solidFill>
            <a:schemeClr val="bg1"/>
          </a:solidFill>
          <a:latin typeface="+mn-lt"/>
        </a:defRPr>
      </a:lvl4pPr>
      <a:lvl5pPr marL="2401888" indent="-396875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tabLst>
          <a:tab pos="2401888" algn="l"/>
        </a:tabLst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71537" y="152400"/>
            <a:ext cx="11313471" cy="1246142"/>
          </a:xfrm>
          <a:solidFill>
            <a:srgbClr val="009969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Hamilton/butler </a:t>
            </a:r>
            <a:r>
              <a:rPr lang="en-US" b="1" dirty="0" err="1">
                <a:solidFill>
                  <a:schemeClr val="bg1"/>
                </a:solidFill>
              </a:rPr>
              <a:t>Ir</a:t>
            </a:r>
            <a:r>
              <a:rPr lang="en-US" b="1" dirty="0">
                <a:solidFill>
                  <a:schemeClr val="bg1"/>
                </a:solidFill>
              </a:rPr>
              <a:t> 75/</a:t>
            </a:r>
            <a:r>
              <a:rPr lang="en-US" b="1" dirty="0" err="1">
                <a:solidFill>
                  <a:schemeClr val="bg1"/>
                </a:solidFill>
              </a:rPr>
              <a:t>Ir</a:t>
            </a:r>
            <a:r>
              <a:rPr lang="en-US" b="1" dirty="0">
                <a:solidFill>
                  <a:schemeClr val="bg1"/>
                </a:solidFill>
              </a:rPr>
              <a:t> 275 Interchange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trac presentation </a:t>
            </a:r>
            <a:r>
              <a:rPr lang="en-US" sz="4000" b="1" dirty="0">
                <a:solidFill>
                  <a:schemeClr val="bg1"/>
                </a:solidFill>
              </a:rPr>
              <a:t>• </a:t>
            </a:r>
            <a:r>
              <a:rPr lang="en-US" b="1" dirty="0">
                <a:solidFill>
                  <a:schemeClr val="bg1"/>
                </a:solidFill>
              </a:rPr>
              <a:t>October 25, 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67236B-6AD1-3562-08BF-A9920EAADE89}"/>
              </a:ext>
            </a:extLst>
          </p:cNvPr>
          <p:cNvSpPr txBox="1"/>
          <p:nvPr/>
        </p:nvSpPr>
        <p:spPr>
          <a:xfrm>
            <a:off x="8451209" y="5410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+mn-lt"/>
              </a:rPr>
              <a:t>Brianne Hetzel, P.E.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+mn-lt"/>
              </a:rPr>
              <a:t>District 8 Traffic Studies Engineer</a:t>
            </a:r>
          </a:p>
        </p:txBody>
      </p:sp>
    </p:spTree>
    <p:extLst>
      <p:ext uri="{BB962C8B-B14F-4D97-AF65-F5344CB8AC3E}">
        <p14:creationId xmlns:p14="http://schemas.microsoft.com/office/powerpoint/2010/main" val="332358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 request summary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166018"/>
            <a:ext cx="5943600" cy="4906964"/>
          </a:xfrm>
        </p:spPr>
        <p:txBody>
          <a:bodyPr/>
          <a:lstStyle/>
          <a:p>
            <a:r>
              <a:rPr lang="en-US" sz="3600" dirty="0"/>
              <a:t>Requested Tier II (New Project)</a:t>
            </a:r>
          </a:p>
          <a:p>
            <a:r>
              <a:rPr lang="en-US" sz="3600" dirty="0"/>
              <a:t>Funding request for Preliminary Engineering only to get through the NEPA process, including traffic analysis and interchange modification study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HAMILTON/BUTLER IR 75/IR 275 TRAC PRESENTATION</a:t>
            </a:r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A0C80B4-DD3A-9A30-812C-76E25A4AF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126253"/>
              </p:ext>
            </p:extLst>
          </p:nvPr>
        </p:nvGraphicFramePr>
        <p:xfrm>
          <a:off x="6096000" y="1617133"/>
          <a:ext cx="5664200" cy="3623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 descr="A two cars with a broken head&#10;&#10;Description automatically generated with medium confidence">
            <a:extLst>
              <a:ext uri="{FF2B5EF4-FFF2-40B4-BE49-F238E27FC236}">
                <a16:creationId xmlns:a16="http://schemas.microsoft.com/office/drawing/2014/main" id="{CD3A78C6-F36F-64C9-4A18-9262784308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8" y="2095209"/>
            <a:ext cx="685800" cy="401876"/>
          </a:xfrm>
          <a:prstGeom prst="rect">
            <a:avLst/>
          </a:prstGeom>
        </p:spPr>
      </p:pic>
      <p:pic>
        <p:nvPicPr>
          <p:cNvPr id="16" name="Picture 15" descr="A yellow line drawing of a hourglass&#10;&#10;Description automatically generated">
            <a:extLst>
              <a:ext uri="{FF2B5EF4-FFF2-40B4-BE49-F238E27FC236}">
                <a16:creationId xmlns:a16="http://schemas.microsoft.com/office/drawing/2014/main" id="{40CDC75C-CF5A-C267-7B1B-F80E1D3B55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93" y="4110471"/>
            <a:ext cx="826011" cy="826011"/>
          </a:xfrm>
          <a:prstGeom prst="rect">
            <a:avLst/>
          </a:prstGeom>
        </p:spPr>
      </p:pic>
      <p:pic>
        <p:nvPicPr>
          <p:cNvPr id="18" name="Picture 17" descr="A road with green lines on it&#10;&#10;Description automatically generated">
            <a:extLst>
              <a:ext uri="{FF2B5EF4-FFF2-40B4-BE49-F238E27FC236}">
                <a16:creationId xmlns:a16="http://schemas.microsoft.com/office/drawing/2014/main" id="{9546E197-C70A-357F-3A33-5B2FA2FEAD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99" y="3085809"/>
            <a:ext cx="559310" cy="64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07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 request summary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HAMILTON/BUTLER IR 75/IR 275 TRAC PRESENTATION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6E64E69-EE6A-EA74-B505-2D528116D2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320896"/>
              </p:ext>
            </p:extLst>
          </p:nvPr>
        </p:nvGraphicFramePr>
        <p:xfrm>
          <a:off x="1785150" y="2433741"/>
          <a:ext cx="3505200" cy="257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EE59C15-7E37-AB7C-0CF7-CD083750AC45}"/>
              </a:ext>
            </a:extLst>
          </p:cNvPr>
          <p:cNvSpPr txBox="1"/>
          <p:nvPr/>
        </p:nvSpPr>
        <p:spPr>
          <a:xfrm>
            <a:off x="1708950" y="3134120"/>
            <a:ext cx="129497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+mn-lt"/>
              </a:rPr>
              <a:t>Preliminary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Engineering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DC263F-942B-8988-F451-BD7443B4029F}"/>
              </a:ext>
            </a:extLst>
          </p:cNvPr>
          <p:cNvSpPr txBox="1"/>
          <p:nvPr/>
        </p:nvSpPr>
        <p:spPr>
          <a:xfrm>
            <a:off x="4262204" y="3091837"/>
            <a:ext cx="10038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700" dirty="0">
                <a:solidFill>
                  <a:schemeClr val="bg1"/>
                </a:solidFill>
                <a:latin typeface="+mn-lt"/>
              </a:rPr>
              <a:t>Detailed</a:t>
            </a:r>
          </a:p>
          <a:p>
            <a:pPr algn="r"/>
            <a:r>
              <a:rPr lang="en-US" sz="1700" dirty="0">
                <a:solidFill>
                  <a:schemeClr val="bg1"/>
                </a:solidFill>
                <a:latin typeface="+mn-lt"/>
              </a:rPr>
              <a:t>Design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907406-B1E1-FF0E-1E81-AB48C00D2928}"/>
              </a:ext>
            </a:extLst>
          </p:cNvPr>
          <p:cNvGrpSpPr/>
          <p:nvPr/>
        </p:nvGrpSpPr>
        <p:grpSpPr>
          <a:xfrm>
            <a:off x="1804555" y="1849931"/>
            <a:ext cx="3468083" cy="527776"/>
            <a:chOff x="0" y="0"/>
            <a:chExt cx="2101378" cy="1738183"/>
          </a:xfrm>
        </p:grpSpPr>
        <p:sp>
          <p:nvSpPr>
            <p:cNvPr id="7" name="Rectangle: Single Corner Rounded 6">
              <a:extLst>
                <a:ext uri="{FF2B5EF4-FFF2-40B4-BE49-F238E27FC236}">
                  <a16:creationId xmlns:a16="http://schemas.microsoft.com/office/drawing/2014/main" id="{06EECEC9-91B8-3B1E-C011-02399C89B6D3}"/>
                </a:ext>
              </a:extLst>
            </p:cNvPr>
            <p:cNvSpPr/>
            <p:nvPr/>
          </p:nvSpPr>
          <p:spPr>
            <a:xfrm rot="16200000">
              <a:off x="270933" y="-270933"/>
              <a:ext cx="1553633" cy="2095500"/>
            </a:xfrm>
            <a:prstGeom prst="roundRect">
              <a:avLst/>
            </a:prstGeom>
            <a:solidFill>
              <a:srgbClr val="00996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: Single Corner Rounded 4">
              <a:extLst>
                <a:ext uri="{FF2B5EF4-FFF2-40B4-BE49-F238E27FC236}">
                  <a16:creationId xmlns:a16="http://schemas.microsoft.com/office/drawing/2014/main" id="{AAEE9E57-84B5-D0D7-176C-A561E0A7DA10}"/>
                </a:ext>
              </a:extLst>
            </p:cNvPr>
            <p:cNvSpPr txBox="1"/>
            <p:nvPr/>
          </p:nvSpPr>
          <p:spPr>
            <a:xfrm>
              <a:off x="5878" y="572957"/>
              <a:ext cx="2095500" cy="1165226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b="1" kern="12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/>
                <a:t>2023 Request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b="1" kern="1200" dirty="0"/>
            </a:p>
          </p:txBody>
        </p:sp>
      </p:grp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9A83AA8-F3D9-701F-5974-86263C983F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10234"/>
              </p:ext>
            </p:extLst>
          </p:nvPr>
        </p:nvGraphicFramePr>
        <p:xfrm>
          <a:off x="7162800" y="2433741"/>
          <a:ext cx="3505200" cy="257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3B5EB54-3655-877D-5C43-2498A5BFFF39}"/>
              </a:ext>
            </a:extLst>
          </p:cNvPr>
          <p:cNvSpPr txBox="1"/>
          <p:nvPr/>
        </p:nvSpPr>
        <p:spPr>
          <a:xfrm>
            <a:off x="7086600" y="3134120"/>
            <a:ext cx="129497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+mn-lt"/>
              </a:rPr>
              <a:t>Preliminary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Engineering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7FB297-02F7-4FE6-F75C-88E81A798AEC}"/>
              </a:ext>
            </a:extLst>
          </p:cNvPr>
          <p:cNvSpPr txBox="1"/>
          <p:nvPr/>
        </p:nvSpPr>
        <p:spPr>
          <a:xfrm>
            <a:off x="9639854" y="3091837"/>
            <a:ext cx="10038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700" dirty="0">
                <a:solidFill>
                  <a:schemeClr val="bg1"/>
                </a:solidFill>
                <a:latin typeface="+mn-lt"/>
              </a:rPr>
              <a:t>Detailed</a:t>
            </a:r>
          </a:p>
          <a:p>
            <a:pPr algn="r"/>
            <a:r>
              <a:rPr lang="en-US" sz="1700" dirty="0">
                <a:solidFill>
                  <a:schemeClr val="bg1"/>
                </a:solidFill>
                <a:latin typeface="+mn-lt"/>
              </a:rPr>
              <a:t>Design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F8DAEC-A604-3941-D93F-3DF4985C5BE6}"/>
              </a:ext>
            </a:extLst>
          </p:cNvPr>
          <p:cNvGrpSpPr/>
          <p:nvPr/>
        </p:nvGrpSpPr>
        <p:grpSpPr>
          <a:xfrm>
            <a:off x="7182205" y="1849931"/>
            <a:ext cx="3468083" cy="527776"/>
            <a:chOff x="0" y="0"/>
            <a:chExt cx="2101378" cy="1738183"/>
          </a:xfrm>
        </p:grpSpPr>
        <p:sp>
          <p:nvSpPr>
            <p:cNvPr id="22" name="Rectangle: Single Corner Rounded 6">
              <a:extLst>
                <a:ext uri="{FF2B5EF4-FFF2-40B4-BE49-F238E27FC236}">
                  <a16:creationId xmlns:a16="http://schemas.microsoft.com/office/drawing/2014/main" id="{2AE7FD6F-DFF9-D6FF-E893-84C2F5145419}"/>
                </a:ext>
              </a:extLst>
            </p:cNvPr>
            <p:cNvSpPr/>
            <p:nvPr/>
          </p:nvSpPr>
          <p:spPr>
            <a:xfrm rot="16200000">
              <a:off x="270933" y="-270933"/>
              <a:ext cx="1553633" cy="2095500"/>
            </a:xfrm>
            <a:prstGeom prst="roundRect">
              <a:avLst/>
            </a:prstGeom>
            <a:solidFill>
              <a:srgbClr val="00996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: Single Corner Rounded 4">
              <a:extLst>
                <a:ext uri="{FF2B5EF4-FFF2-40B4-BE49-F238E27FC236}">
                  <a16:creationId xmlns:a16="http://schemas.microsoft.com/office/drawing/2014/main" id="{FAAD6650-0BE2-B94E-3DE5-6B11F52B56EF}"/>
                </a:ext>
              </a:extLst>
            </p:cNvPr>
            <p:cNvSpPr txBox="1"/>
            <p:nvPr/>
          </p:nvSpPr>
          <p:spPr>
            <a:xfrm>
              <a:off x="5878" y="572957"/>
              <a:ext cx="2095500" cy="1165226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b="1" kern="12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/>
                <a:t>Future Request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b="1" kern="120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76D84AC-6D85-1AD0-5A77-061B8D3714F6}"/>
              </a:ext>
            </a:extLst>
          </p:cNvPr>
          <p:cNvSpPr txBox="1"/>
          <p:nvPr/>
        </p:nvSpPr>
        <p:spPr>
          <a:xfrm>
            <a:off x="1833334" y="5051276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* PE request for FY25</a:t>
            </a:r>
          </a:p>
        </p:txBody>
      </p:sp>
    </p:spTree>
    <p:extLst>
      <p:ext uri="{BB962C8B-B14F-4D97-AF65-F5344CB8AC3E}">
        <p14:creationId xmlns:p14="http://schemas.microsoft.com/office/powerpoint/2010/main" val="2401682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HAMILTON/BUTLER IR 75/IR 275 TRAC PRESENTATION</a:t>
            </a:r>
            <a:endParaRPr lang="en-US" dirty="0"/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E3ADB451-D3B8-5650-EEBF-DC7AEB626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164097"/>
              </p:ext>
            </p:extLst>
          </p:nvPr>
        </p:nvGraphicFramePr>
        <p:xfrm>
          <a:off x="114300" y="1143000"/>
          <a:ext cx="119634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E2A4CFA-7141-9332-6353-6A348A8C2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8309202"/>
              </p:ext>
            </p:extLst>
          </p:nvPr>
        </p:nvGraphicFramePr>
        <p:xfrm>
          <a:off x="114300" y="3733800"/>
          <a:ext cx="119634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6555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26707" y="1943100"/>
            <a:ext cx="2738587" cy="2971800"/>
          </a:xfrm>
          <a:prstGeom prst="roundRect">
            <a:avLst>
              <a:gd name="adj" fmla="val 11102"/>
            </a:avLst>
          </a:prstGeom>
          <a:solidFill>
            <a:schemeClr val="tx2"/>
          </a:solidFill>
          <a:ln w="19685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atin typeface="Franklin Gothic Demi" panose="020B0703020102020204" pitchFamily="34" charset="0"/>
              </a:rPr>
              <a:t>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0" y="5867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latin typeface="+mj-lt"/>
              </a:rPr>
              <a:t>Last updated </a:t>
            </a:r>
            <a:fld id="{CDA22860-E94C-4AD2-BD07-62D8D5C23F96}" type="datetime1">
              <a:rPr lang="en-US" b="1" i="1" smtClean="0">
                <a:latin typeface="+mj-lt"/>
              </a:rPr>
              <a:t>10/16/2023</a:t>
            </a:fld>
            <a:endParaRPr lang="en-US" b="1" i="1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HAMILTON/BUTLER IR 75/IR 275 TRAC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8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text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HAMILTON/BUTLER IR 75/IR 275 TRAC PRESENTATION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D1D197-DBDD-D918-5DE4-A1F97F7BA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033372"/>
            <a:ext cx="3834159" cy="515391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38822A-B26F-B23A-B9B4-562975E0C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189036"/>
            <a:ext cx="5639160" cy="47244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925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823948" y="1185832"/>
            <a:ext cx="3154703" cy="75771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2021 ODOT Safety Analyst Rankings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HAMILTON/BUTLER IR 75/IR 275 TRAC PRESENTATION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88D438F-DB9C-227A-6783-12A4F22FF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348394"/>
              </p:ext>
            </p:extLst>
          </p:nvPr>
        </p:nvGraphicFramePr>
        <p:xfrm>
          <a:off x="4706471" y="1222446"/>
          <a:ext cx="5196794" cy="3200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6CA6AF1-FB15-33E8-798A-C2C3D8872E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370489"/>
              </p:ext>
            </p:extLst>
          </p:nvPr>
        </p:nvGraphicFramePr>
        <p:xfrm>
          <a:off x="7467600" y="3015547"/>
          <a:ext cx="5715000" cy="3231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E1B312B-C7A9-D5E8-C6ED-1FD0DDCC1FED}"/>
              </a:ext>
            </a:extLst>
          </p:cNvPr>
          <p:cNvSpPr txBox="1">
            <a:spLocks/>
          </p:cNvSpPr>
          <p:nvPr/>
        </p:nvSpPr>
        <p:spPr bwMode="auto">
          <a:xfrm>
            <a:off x="13447" y="1478728"/>
            <a:ext cx="4069103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2pPr>
            <a:lvl3pPr marL="13716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3pPr>
            <a:lvl4pPr marL="18288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  <a:latin typeface="+mn-lt"/>
              </a:defRPr>
            </a:lvl4pPr>
            <a:lvl5pPr marL="2401888" indent="-396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88" algn="l"/>
              </a:tabLst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D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26616"/>
              </p:ext>
            </p:extLst>
          </p:nvPr>
        </p:nvGraphicFramePr>
        <p:xfrm>
          <a:off x="210671" y="2590798"/>
          <a:ext cx="5257800" cy="357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CFEDE25-ED03-C1E9-6199-3DC809CD3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354029"/>
              </p:ext>
            </p:extLst>
          </p:nvPr>
        </p:nvGraphicFramePr>
        <p:xfrm>
          <a:off x="972671" y="1222446"/>
          <a:ext cx="3733800" cy="121588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999805">
                  <a:extLst>
                    <a:ext uri="{9D8B030D-6E8A-4147-A177-3AD203B41FA5}">
                      <a16:colId xmlns:a16="http://schemas.microsoft.com/office/drawing/2014/main" val="3538728537"/>
                    </a:ext>
                  </a:extLst>
                </a:gridCol>
                <a:gridCol w="733995">
                  <a:extLst>
                    <a:ext uri="{9D8B030D-6E8A-4147-A177-3AD203B41FA5}">
                      <a16:colId xmlns:a16="http://schemas.microsoft.com/office/drawing/2014/main" val="2499761199"/>
                    </a:ext>
                  </a:extLst>
                </a:gridCol>
              </a:tblGrid>
              <a:tr h="30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Crashes Per Year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350.33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42913912"/>
                  </a:ext>
                </a:extLst>
              </a:tr>
              <a:tr h="30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Fatal and All Injury Crashes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7137265"/>
                  </a:ext>
                </a:extLst>
              </a:tr>
              <a:tr h="30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Percent Injury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94919226"/>
                  </a:ext>
                </a:extLst>
              </a:tr>
              <a:tr h="30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Equivalent PDO Index Value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616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18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HAMILTON/BUTLER IR 75/IR 275 TRAC PRESENTATION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C2870-FF67-1323-1022-F1451DBDA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076171"/>
            <a:ext cx="3121400" cy="49863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DCA84D-76C8-5BD9-53E5-40A5ABC8C0FB}"/>
              </a:ext>
            </a:extLst>
          </p:cNvPr>
          <p:cNvSpPr txBox="1"/>
          <p:nvPr/>
        </p:nvSpPr>
        <p:spPr>
          <a:xfrm>
            <a:off x="114300" y="1057582"/>
            <a:ext cx="2432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2022 TOAST Map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2C884C-AAC0-F083-2613-061BC19BB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057582"/>
            <a:ext cx="8648700" cy="474283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31DA9D-4F51-C9DE-C4BB-1F23610B5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5001752"/>
            <a:ext cx="2971800" cy="7071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877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freight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HAMILTON/BUTLER IR 75/IR 275 TRAC PRESENTATION</a:t>
            </a:r>
            <a:endParaRPr lang="en-US" dirty="0"/>
          </a:p>
        </p:txBody>
      </p:sp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4E031F61-4BB9-6B17-ABFC-F465D12616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9" t="11111" r="13941" b="22223"/>
          <a:stretch/>
        </p:blipFill>
        <p:spPr>
          <a:xfrm>
            <a:off x="685800" y="1338165"/>
            <a:ext cx="6400801" cy="4572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0411DF-43B7-9A54-7FFC-2BB065D35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818" y="1876425"/>
            <a:ext cx="2438400" cy="1162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613B03-ADE5-F73B-EB31-DE6DA5C2E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483" y="3821081"/>
            <a:ext cx="24860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2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/>
              <a:t>history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HAMILTON/BUTLER IR 75/IR 275 TRAC PRESENTATION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C9667F-ABE0-F6CB-519D-F7753EC087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681006"/>
              </p:ext>
            </p:extLst>
          </p:nvPr>
        </p:nvGraphicFramePr>
        <p:xfrm>
          <a:off x="228600" y="914400"/>
          <a:ext cx="11658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FE921CB-B20B-ED6C-C265-EA72EF3305D3}"/>
              </a:ext>
            </a:extLst>
          </p:cNvPr>
          <p:cNvGrpSpPr/>
          <p:nvPr/>
        </p:nvGrpSpPr>
        <p:grpSpPr>
          <a:xfrm rot="5400000">
            <a:off x="10558587" y="3995613"/>
            <a:ext cx="563164" cy="344339"/>
            <a:chOff x="1662528" y="605790"/>
            <a:chExt cx="563164" cy="344339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4286BD2A-7483-D74B-FB6B-6205435DE7DA}"/>
                </a:ext>
              </a:extLst>
            </p:cNvPr>
            <p:cNvSpPr/>
            <p:nvPr/>
          </p:nvSpPr>
          <p:spPr>
            <a:xfrm rot="9616">
              <a:off x="1662528" y="605790"/>
              <a:ext cx="563164" cy="34433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Arrow: Right 4">
              <a:extLst>
                <a:ext uri="{FF2B5EF4-FFF2-40B4-BE49-F238E27FC236}">
                  <a16:creationId xmlns:a16="http://schemas.microsoft.com/office/drawing/2014/main" id="{4460F11E-6362-D054-67CD-AF5CABF7FEF1}"/>
                </a:ext>
              </a:extLst>
            </p:cNvPr>
            <p:cNvSpPr txBox="1"/>
            <p:nvPr/>
          </p:nvSpPr>
          <p:spPr>
            <a:xfrm rot="9616">
              <a:off x="1662528" y="674514"/>
              <a:ext cx="459862" cy="206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00" kern="12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6615D5-AF68-3823-03F5-FC61451344C6}"/>
              </a:ext>
            </a:extLst>
          </p:cNvPr>
          <p:cNvGrpSpPr/>
          <p:nvPr/>
        </p:nvGrpSpPr>
        <p:grpSpPr>
          <a:xfrm>
            <a:off x="10044843" y="4606572"/>
            <a:ext cx="1383049" cy="734603"/>
            <a:chOff x="13837" y="529627"/>
            <a:chExt cx="1383049" cy="73460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390B705-627A-D490-415B-1A0ACE68FF6A}"/>
                </a:ext>
              </a:extLst>
            </p:cNvPr>
            <p:cNvSpPr/>
            <p:nvPr/>
          </p:nvSpPr>
          <p:spPr>
            <a:xfrm>
              <a:off x="13837" y="529627"/>
              <a:ext cx="1383049" cy="7346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2610704B-FFF8-AB17-8643-593C1B650495}"/>
                </a:ext>
              </a:extLst>
            </p:cNvPr>
            <p:cNvSpPr txBox="1"/>
            <p:nvPr/>
          </p:nvSpPr>
          <p:spPr>
            <a:xfrm>
              <a:off x="13837" y="529627"/>
              <a:ext cx="1383049" cy="489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7620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2023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8057D0-2031-B0BA-7515-687AC6A97FB7}"/>
              </a:ext>
            </a:extLst>
          </p:cNvPr>
          <p:cNvGrpSpPr/>
          <p:nvPr/>
        </p:nvGrpSpPr>
        <p:grpSpPr>
          <a:xfrm>
            <a:off x="10128339" y="5139467"/>
            <a:ext cx="1830867" cy="731520"/>
            <a:chOff x="73203" y="1104013"/>
            <a:chExt cx="1830867" cy="377159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B773766-8C89-A9FA-44CB-DE14B78CA195}"/>
                </a:ext>
              </a:extLst>
            </p:cNvPr>
            <p:cNvSpPr/>
            <p:nvPr/>
          </p:nvSpPr>
          <p:spPr>
            <a:xfrm>
              <a:off x="73203" y="1104013"/>
              <a:ext cx="1830867" cy="37715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4EED6640-5060-9DA5-4DD3-DBCB30247C29}"/>
                </a:ext>
              </a:extLst>
            </p:cNvPr>
            <p:cNvSpPr txBox="1"/>
            <p:nvPr/>
          </p:nvSpPr>
          <p:spPr>
            <a:xfrm>
              <a:off x="126827" y="1157639"/>
              <a:ext cx="1723619" cy="3664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TRAC application</a:t>
              </a:r>
            </a:p>
          </p:txBody>
        </p:sp>
      </p:grpSp>
      <p:pic>
        <p:nvPicPr>
          <p:cNvPr id="18" name="Picture 17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31372B62-37B2-1E67-2BF7-8135335750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11" y="4172221"/>
            <a:ext cx="1027178" cy="1886716"/>
          </a:xfrm>
          <a:prstGeom prst="rect">
            <a:avLst/>
          </a:prstGeom>
        </p:spPr>
      </p:pic>
      <p:pic>
        <p:nvPicPr>
          <p:cNvPr id="19" name="Picture 18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D0E08F28-94C4-BD51-FD91-03AA5ADE69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51" y="4953000"/>
            <a:ext cx="603651" cy="1108784"/>
          </a:xfrm>
          <a:prstGeom prst="rect">
            <a:avLst/>
          </a:prstGeom>
        </p:spPr>
      </p:pic>
      <p:pic>
        <p:nvPicPr>
          <p:cNvPr id="20" name="Picture 19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BB662064-1932-781F-D2AB-B0C48FF1E3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00" y="4953000"/>
            <a:ext cx="603651" cy="110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2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HAMILTON/BUTLER IR 75/IR 275 TRAC 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182958-A460-070B-577B-F8A7142B8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79" y="1025343"/>
            <a:ext cx="5257800" cy="518831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0FB834-9FEE-EC73-D7A1-5E0185823CC3}"/>
              </a:ext>
            </a:extLst>
          </p:cNvPr>
          <p:cNvSpPr txBox="1"/>
          <p:nvPr/>
        </p:nvSpPr>
        <p:spPr>
          <a:xfrm>
            <a:off x="2900779" y="1034532"/>
            <a:ext cx="175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+mn-lt"/>
              </a:rPr>
              <a:t>Proposed flyover ramp</a:t>
            </a:r>
          </a:p>
          <a:p>
            <a:pPr algn="ctr"/>
            <a:r>
              <a:rPr lang="en-US" sz="2400" dirty="0">
                <a:solidFill>
                  <a:schemeClr val="accent4"/>
                </a:solidFill>
                <a:latin typeface="+mn-lt"/>
              </a:rPr>
              <a:t>SB 75 to EB 275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AB9F595-53C0-10C8-EDB1-9BA1FD5237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590356"/>
              </p:ext>
            </p:extLst>
          </p:nvPr>
        </p:nvGraphicFramePr>
        <p:xfrm>
          <a:off x="3200400" y="1034531"/>
          <a:ext cx="7035800" cy="517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2796112-CC78-20D7-C4BC-C5E5435FF6F4}"/>
              </a:ext>
            </a:extLst>
          </p:cNvPr>
          <p:cNvSpPr txBox="1"/>
          <p:nvPr/>
        </p:nvSpPr>
        <p:spPr>
          <a:xfrm>
            <a:off x="7924799" y="1371600"/>
            <a:ext cx="4267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+mn-lt"/>
              </a:rPr>
              <a:t>Eliminates entrance/exit weaving on 275 over 75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0A2CBB-FBC1-EEC7-96C5-6D09BD2EF5BE}"/>
              </a:ext>
            </a:extLst>
          </p:cNvPr>
          <p:cNvSpPr txBox="1"/>
          <p:nvPr/>
        </p:nvSpPr>
        <p:spPr>
          <a:xfrm>
            <a:off x="7576720" y="2322728"/>
            <a:ext cx="4539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+mn-lt"/>
              </a:rPr>
              <a:t>Eliminates entrance/exit weaving on C-D road under 275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3E057C-E56A-F6EA-7D9F-97938E13C5E4}"/>
              </a:ext>
            </a:extLst>
          </p:cNvPr>
          <p:cNvSpPr txBox="1"/>
          <p:nvPr/>
        </p:nvSpPr>
        <p:spPr>
          <a:xfrm>
            <a:off x="7924799" y="3273856"/>
            <a:ext cx="4267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+mn-lt"/>
              </a:rPr>
              <a:t>Improved safety for ramp movements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139BA7-4953-8FDE-05B2-96484867DA4C}"/>
              </a:ext>
            </a:extLst>
          </p:cNvPr>
          <p:cNvSpPr txBox="1"/>
          <p:nvPr/>
        </p:nvSpPr>
        <p:spPr>
          <a:xfrm>
            <a:off x="7576720" y="4343400"/>
            <a:ext cx="4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+mn-lt"/>
              </a:rPr>
              <a:t>Increased ramp capacity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DBD932-8A60-FDD8-C9C0-D104E8C09345}"/>
              </a:ext>
            </a:extLst>
          </p:cNvPr>
          <p:cNvSpPr txBox="1"/>
          <p:nvPr/>
        </p:nvSpPr>
        <p:spPr>
          <a:xfrm>
            <a:off x="7924798" y="5148207"/>
            <a:ext cx="3995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+mn-lt"/>
              </a:rPr>
              <a:t>Stand-alone ramp alternative</a:t>
            </a:r>
          </a:p>
        </p:txBody>
      </p:sp>
    </p:spTree>
    <p:extLst>
      <p:ext uri="{BB962C8B-B14F-4D97-AF65-F5344CB8AC3E}">
        <p14:creationId xmlns:p14="http://schemas.microsoft.com/office/powerpoint/2010/main" val="318965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HAMILTON/BUTLER IR 75/IR 275 TRAC PRESENTATION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79439-734E-FC25-780A-8850DFE7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" y="1371600"/>
            <a:ext cx="11991975" cy="130492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C9E170-2766-C10F-8EF0-7C12000AE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895600"/>
            <a:ext cx="12049125" cy="334327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45BE51-E05D-73F7-4646-D85A56266DEA}"/>
              </a:ext>
            </a:extLst>
          </p:cNvPr>
          <p:cNvSpPr txBox="1"/>
          <p:nvPr/>
        </p:nvSpPr>
        <p:spPr>
          <a:xfrm>
            <a:off x="7654797" y="924043"/>
            <a:ext cx="4553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n-lt"/>
              </a:rPr>
              <a:t>Reconfiguration of EB and WB 275 ramps to NB 75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754754-CAF0-89F3-22D0-CE49D246E7BF}"/>
              </a:ext>
            </a:extLst>
          </p:cNvPr>
          <p:cNvSpPr txBox="1"/>
          <p:nvPr/>
        </p:nvSpPr>
        <p:spPr>
          <a:xfrm>
            <a:off x="7110412" y="2895600"/>
            <a:ext cx="508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n-lt"/>
              </a:rPr>
              <a:t>New auxiliary lane between I-275 interchange and Union Center Blvd</a:t>
            </a:r>
          </a:p>
        </p:txBody>
      </p:sp>
    </p:spTree>
    <p:extLst>
      <p:ext uri="{BB962C8B-B14F-4D97-AF65-F5344CB8AC3E}">
        <p14:creationId xmlns:p14="http://schemas.microsoft.com/office/powerpoint/2010/main" val="269077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improvements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HAMILTON/BUTLER IR 75/IR 275 TRAC PRESENTATION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A413E1-0F3C-8676-3223-35DE4575C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357654"/>
              </p:ext>
            </p:extLst>
          </p:nvPr>
        </p:nvGraphicFramePr>
        <p:xfrm>
          <a:off x="-2070100" y="1029937"/>
          <a:ext cx="7035800" cy="517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05FFF0-B25F-B943-E2A0-D715D455A6D0}"/>
              </a:ext>
            </a:extLst>
          </p:cNvPr>
          <p:cNvSpPr txBox="1"/>
          <p:nvPr/>
        </p:nvSpPr>
        <p:spPr>
          <a:xfrm>
            <a:off x="2654298" y="1482938"/>
            <a:ext cx="8089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+mn-lt"/>
              </a:rPr>
              <a:t>Eliminates merging of the EB and WB 275 ramps together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9C3ADF-27C3-C7B5-AEE5-4447FE99CE1D}"/>
              </a:ext>
            </a:extLst>
          </p:cNvPr>
          <p:cNvSpPr txBox="1"/>
          <p:nvPr/>
        </p:nvSpPr>
        <p:spPr>
          <a:xfrm>
            <a:off x="2306220" y="2508469"/>
            <a:ext cx="798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+mn-lt"/>
              </a:rPr>
              <a:t>Eliminates merging of the 275 ramps to NB 75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F6F538-8469-8F55-29E2-9011CC3FE444}"/>
              </a:ext>
            </a:extLst>
          </p:cNvPr>
          <p:cNvSpPr txBox="1"/>
          <p:nvPr/>
        </p:nvSpPr>
        <p:spPr>
          <a:xfrm>
            <a:off x="2635825" y="3399583"/>
            <a:ext cx="572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+mn-lt"/>
              </a:rPr>
              <a:t>Improved safety for ramp movements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9648C3-7752-15CB-6B2B-B02F8357D12A}"/>
              </a:ext>
            </a:extLst>
          </p:cNvPr>
          <p:cNvSpPr txBox="1"/>
          <p:nvPr/>
        </p:nvSpPr>
        <p:spPr>
          <a:xfrm>
            <a:off x="2306220" y="4338806"/>
            <a:ext cx="4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+mn-lt"/>
              </a:rPr>
              <a:t>Increased ramp capacity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1B29D-42C2-B969-80CF-EECB240D6241}"/>
              </a:ext>
            </a:extLst>
          </p:cNvPr>
          <p:cNvSpPr txBox="1"/>
          <p:nvPr/>
        </p:nvSpPr>
        <p:spPr>
          <a:xfrm>
            <a:off x="2654298" y="5143613"/>
            <a:ext cx="7980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+mn-lt"/>
              </a:rPr>
              <a:t>New auxiliary lane between I-275 interchange and Union Center Blvd</a:t>
            </a:r>
          </a:p>
        </p:txBody>
      </p:sp>
    </p:spTree>
    <p:extLst>
      <p:ext uri="{BB962C8B-B14F-4D97-AF65-F5344CB8AC3E}">
        <p14:creationId xmlns:p14="http://schemas.microsoft.com/office/powerpoint/2010/main" val="1469039327"/>
      </p:ext>
    </p:extLst>
  </p:cSld>
  <p:clrMapOvr>
    <a:masterClrMapping/>
  </p:clrMapOvr>
</p:sld>
</file>

<file path=ppt/theme/theme1.xml><?xml version="1.0" encoding="utf-8"?>
<a:theme xmlns:a="http://schemas.openxmlformats.org/drawingml/2006/main" name="ODOT Master - Business Card Look">
  <a:themeElements>
    <a:clrScheme name="Custom 1">
      <a:dk1>
        <a:srgbClr val="000000"/>
      </a:dk1>
      <a:lt1>
        <a:sysClr val="window" lastClr="FFFFFF"/>
      </a:lt1>
      <a:dk2>
        <a:srgbClr val="009969"/>
      </a:dk2>
      <a:lt2>
        <a:srgbClr val="D6D2C4"/>
      </a:lt2>
      <a:accent1>
        <a:srgbClr val="1F2A44"/>
      </a:accent1>
      <a:accent2>
        <a:srgbClr val="00B5E2"/>
      </a:accent2>
      <a:accent3>
        <a:srgbClr val="DC582A"/>
      </a:accent3>
      <a:accent4>
        <a:srgbClr val="9E2A2B"/>
      </a:accent4>
      <a:accent5>
        <a:srgbClr val="D7C826"/>
      </a:accent5>
      <a:accent6>
        <a:srgbClr val="F68D2E"/>
      </a:accent6>
      <a:hlink>
        <a:srgbClr val="40BAC8"/>
      </a:hlink>
      <a:folHlink>
        <a:srgbClr val="152F5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DOT Light Room ZephyrDot Template-16by9.potx" id="{DF082019-0C9F-4607-8304-5836E1A697C1}" vid="{28F1A89A-09AC-43D7-BAB9-1B36262B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opic xmlns="f78f6485-d866-47f2-8ebc-7a2b1bdbd3a3">PRESENTATIONS</Topic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E279CDA86804FBDAAEE66E36F0FB0" ma:contentTypeVersion="1" ma:contentTypeDescription="Create a new document." ma:contentTypeScope="" ma:versionID="43202aa8ff8312f36ee1aed502b024b7">
  <xsd:schema xmlns:xsd="http://www.w3.org/2001/XMLSchema" xmlns:xs="http://www.w3.org/2001/XMLSchema" xmlns:p="http://schemas.microsoft.com/office/2006/metadata/properties" xmlns:ns2="f78f6485-d866-47f2-8ebc-7a2b1bdbd3a3" targetNamespace="http://schemas.microsoft.com/office/2006/metadata/properties" ma:root="true" ma:fieldsID="097235a341eeb17de0cae88af07512ad" ns2:_="">
    <xsd:import namespace="f78f6485-d866-47f2-8ebc-7a2b1bdbd3a3"/>
    <xsd:element name="properties">
      <xsd:complexType>
        <xsd:sequence>
          <xsd:element name="documentManagement">
            <xsd:complexType>
              <xsd:all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f6485-d866-47f2-8ebc-7a2b1bdbd3a3" elementFormDefault="qualified">
    <xsd:import namespace="http://schemas.microsoft.com/office/2006/documentManagement/types"/>
    <xsd:import namespace="http://schemas.microsoft.com/office/infopath/2007/PartnerControls"/>
    <xsd:element name="Topic" ma:index="8" nillable="true" ma:displayName="Topic" ma:format="Dropdown" ma:internalName="Topic">
      <xsd:simpleType>
        <xsd:union memberTypes="dms:Text">
          <xsd:simpleType>
            <xsd:restriction base="dms:Choice">
              <xsd:enumeration value="CALENDARS"/>
              <xsd:enumeration value="OFFER LETTERS"/>
              <xsd:enumeration value="PRESENTATIONS"/>
              <xsd:enumeration value="MISCELLANEOUS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BC61EB-F99C-416A-973D-C48194527162}">
  <ds:schemaRefs>
    <ds:schemaRef ds:uri="http://schemas.openxmlformats.org/package/2006/metadata/core-properties"/>
    <ds:schemaRef ds:uri="http://purl.org/dc/elements/1.1/"/>
    <ds:schemaRef ds:uri="http://purl.org/dc/terms/"/>
    <ds:schemaRef ds:uri="f78f6485-d866-47f2-8ebc-7a2b1bdbd3a3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74D340-8406-4DD4-A627-F9B13BC4C1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1191A9-0F67-4A7E-B545-5B62BDB921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8f6485-d866-47f2-8ebc-7a2b1bdbd3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ODOT-16by9 Light ZephyrDot Template</Template>
  <TotalTime>1029</TotalTime>
  <Words>579</Words>
  <Application>Microsoft Office PowerPoint</Application>
  <PresentationFormat>Widescreen</PresentationFormat>
  <Paragraphs>182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Franklin Gothic Demi</vt:lpstr>
      <vt:lpstr>Georgia</vt:lpstr>
      <vt:lpstr>Trebuchet MS</vt:lpstr>
      <vt:lpstr>ODOT Master - Business Card Look</vt:lpstr>
      <vt:lpstr>Hamilton/butler Ir 75/Ir 275 Interchange  trac presentation • October 25, 2023</vt:lpstr>
      <vt:lpstr>location</vt:lpstr>
      <vt:lpstr>safety</vt:lpstr>
      <vt:lpstr>operations</vt:lpstr>
      <vt:lpstr>freight</vt:lpstr>
      <vt:lpstr>history</vt:lpstr>
      <vt:lpstr>Project overview</vt:lpstr>
      <vt:lpstr>Project overview</vt:lpstr>
      <vt:lpstr>Additional improvements</vt:lpstr>
      <vt:lpstr>Trac request summary</vt:lpstr>
      <vt:lpstr>Trac request summary</vt:lpstr>
      <vt:lpstr>schedule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Sample Title • Location, Date 20XX</dc:title>
  <dc:creator>Hetzel, Brianne</dc:creator>
  <cp:lastModifiedBy>Hetzel, Brianne</cp:lastModifiedBy>
  <cp:revision>5</cp:revision>
  <cp:lastPrinted>2017-01-30T16:29:08Z</cp:lastPrinted>
  <dcterms:created xsi:type="dcterms:W3CDTF">2023-10-11T14:55:00Z</dcterms:created>
  <dcterms:modified xsi:type="dcterms:W3CDTF">2023-10-16T19:00:14Z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0x010100108E279CDA86804FBDAAEE66E36F0FB0</vt:lpwstr>
  </property>
  <property fmtid="{D5CDD505-2E9C-101B-9397-08002B2CF9AE}" pid="3" name="Thumb">
    <vt:lpwstr>http://portal.dot.state.oh.us/Divisions/Communications/images1/PowerPoint.gifODOT Powerpoint Template as of February 3, 2009</vt:lpwstr>
  </property>
  <property fmtid="{D5CDD505-2E9C-101B-9397-08002B2CF9AE}" pid="4" name="Order">
    <vt:r8>3700</vt:r8>
  </property>
  <property fmtid="{D5CDD505-2E9C-101B-9397-08002B2CF9AE}" pid="5" name="PublishingRollupImage">
    <vt:lpwstr>&lt;img alt="PowerPoint" border="0" src="/Divisions/Communications/images1/PowerPoint.gif" style="BORDER: 0px solid; "&gt;</vt:lpwstr>
  </property>
  <property fmtid="{D5CDD505-2E9C-101B-9397-08002B2CF9AE}" pid="6" name="Images">
    <vt:lpwstr>Documents</vt:lpwstr>
  </property>
  <property fmtid="{D5CDD505-2E9C-101B-9397-08002B2CF9AE}" pid="7" name="vti_description">
    <vt:lpwstr/>
  </property>
</Properties>
</file>