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2" r:id="rId2"/>
  </p:sldMasterIdLst>
  <p:notesMasterIdLst>
    <p:notesMasterId r:id="rId9"/>
  </p:notesMasterIdLst>
  <p:sldIdLst>
    <p:sldId id="256" r:id="rId3"/>
    <p:sldId id="257" r:id="rId4"/>
    <p:sldId id="264" r:id="rId5"/>
    <p:sldId id="265" r:id="rId6"/>
    <p:sldId id="270"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94660"/>
  </p:normalViewPr>
  <p:slideViewPr>
    <p:cSldViewPr snapToGrid="0">
      <p:cViewPr varScale="1">
        <p:scale>
          <a:sx n="105" d="100"/>
          <a:sy n="105" d="100"/>
        </p:scale>
        <p:origin x="84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7C2944-DC95-40BE-BE68-BC2D4B3FF5FA}" type="datetimeFigureOut">
              <a:rPr lang="en-US" smtClean="0"/>
              <a:t>7/28/2026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185B66-F127-4E06-895C-932E966749D9}" type="slidenum">
              <a:rPr lang="en-US" smtClean="0"/>
              <a:t>‹#›</a:t>
            </a:fld>
            <a:endParaRPr lang="en-US"/>
          </a:p>
        </p:txBody>
      </p:sp>
    </p:spTree>
    <p:extLst>
      <p:ext uri="{BB962C8B-B14F-4D97-AF65-F5344CB8AC3E}">
        <p14:creationId xmlns:p14="http://schemas.microsoft.com/office/powerpoint/2010/main" val="15724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presentation will provide an overview of the District 11 Construction Inspection Contract that will be placed on the upcoming programmatic selection for consultant design services. </a:t>
            </a:r>
            <a:endParaRPr lang="en-US" dirty="0"/>
          </a:p>
          <a:p>
            <a:endParaRPr lang="en-US" dirty="0"/>
          </a:p>
        </p:txBody>
      </p:sp>
      <p:sp>
        <p:nvSpPr>
          <p:cNvPr id="4" name="Slide Number Placeholder 3"/>
          <p:cNvSpPr>
            <a:spLocks noGrp="1"/>
          </p:cNvSpPr>
          <p:nvPr>
            <p:ph type="sldNum" sz="quarter" idx="5"/>
          </p:nvPr>
        </p:nvSpPr>
        <p:spPr/>
        <p:txBody>
          <a:bodyPr/>
          <a:lstStyle/>
          <a:p>
            <a:fld id="{81185B66-F127-4E06-895C-932E966749D9}" type="slidenum">
              <a:rPr lang="en-US" smtClean="0"/>
              <a:t>1</a:t>
            </a:fld>
            <a:endParaRPr lang="en-US"/>
          </a:p>
        </p:txBody>
      </p:sp>
    </p:spTree>
    <p:extLst>
      <p:ext uri="{BB962C8B-B14F-4D97-AF65-F5344CB8AC3E}">
        <p14:creationId xmlns:p14="http://schemas.microsoft.com/office/powerpoint/2010/main" val="2193146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agreement is to provide construction inspectors for general construction inspection in District 11.</a:t>
            </a:r>
            <a:endParaRPr lang="en-US" dirty="0"/>
          </a:p>
        </p:txBody>
      </p:sp>
      <p:sp>
        <p:nvSpPr>
          <p:cNvPr id="4" name="Slide Number Placeholder 3"/>
          <p:cNvSpPr>
            <a:spLocks noGrp="1"/>
          </p:cNvSpPr>
          <p:nvPr>
            <p:ph type="sldNum" sz="quarter" idx="5"/>
          </p:nvPr>
        </p:nvSpPr>
        <p:spPr/>
        <p:txBody>
          <a:bodyPr/>
          <a:lstStyle/>
          <a:p>
            <a:fld id="{81185B66-F127-4E06-895C-932E966749D9}" type="slidenum">
              <a:rPr lang="en-US" smtClean="0"/>
              <a:t>2</a:t>
            </a:fld>
            <a:endParaRPr lang="en-US"/>
          </a:p>
        </p:txBody>
      </p:sp>
    </p:spTree>
    <p:extLst>
      <p:ext uri="{BB962C8B-B14F-4D97-AF65-F5344CB8AC3E}">
        <p14:creationId xmlns:p14="http://schemas.microsoft.com/office/powerpoint/2010/main" val="3656346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major scope items are listed here.  An updated and more complete list will be released at the beginning of the LOI process.</a:t>
            </a:r>
          </a:p>
          <a:p>
            <a:endParaRPr lang="en-US" dirty="0"/>
          </a:p>
        </p:txBody>
      </p:sp>
      <p:sp>
        <p:nvSpPr>
          <p:cNvPr id="4" name="Slide Number Placeholder 3"/>
          <p:cNvSpPr>
            <a:spLocks noGrp="1"/>
          </p:cNvSpPr>
          <p:nvPr>
            <p:ph type="sldNum" sz="quarter" idx="5"/>
          </p:nvPr>
        </p:nvSpPr>
        <p:spPr/>
        <p:txBody>
          <a:bodyPr/>
          <a:lstStyle/>
          <a:p>
            <a:fld id="{81185B66-F127-4E06-895C-932E966749D9}" type="slidenum">
              <a:rPr lang="en-US" smtClean="0"/>
              <a:t>3</a:t>
            </a:fld>
            <a:endParaRPr lang="en-US"/>
          </a:p>
        </p:txBody>
      </p:sp>
    </p:spTree>
    <p:extLst>
      <p:ext uri="{BB962C8B-B14F-4D97-AF65-F5344CB8AC3E}">
        <p14:creationId xmlns:p14="http://schemas.microsoft.com/office/powerpoint/2010/main" val="3943153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consultant pre-qualifications required for this project are shown here.</a:t>
            </a:r>
          </a:p>
          <a:p>
            <a:endParaRPr lang="en-US" dirty="0"/>
          </a:p>
        </p:txBody>
      </p:sp>
      <p:sp>
        <p:nvSpPr>
          <p:cNvPr id="4" name="Slide Number Placeholder 3"/>
          <p:cNvSpPr>
            <a:spLocks noGrp="1"/>
          </p:cNvSpPr>
          <p:nvPr>
            <p:ph type="sldNum" sz="quarter" idx="5"/>
          </p:nvPr>
        </p:nvSpPr>
        <p:spPr/>
        <p:txBody>
          <a:bodyPr/>
          <a:lstStyle/>
          <a:p>
            <a:fld id="{81185B66-F127-4E06-895C-932E966749D9}" type="slidenum">
              <a:rPr lang="en-US" smtClean="0"/>
              <a:t>4</a:t>
            </a:fld>
            <a:endParaRPr lang="en-US"/>
          </a:p>
        </p:txBody>
      </p:sp>
    </p:spTree>
    <p:extLst>
      <p:ext uri="{BB962C8B-B14F-4D97-AF65-F5344CB8AC3E}">
        <p14:creationId xmlns:p14="http://schemas.microsoft.com/office/powerpoint/2010/main" val="2543537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Thank you for watching this video. Please remember that changes to this information and the detailed scope of work are possible.  Review the released scope of services information prior to submitting your LOI.  </a:t>
            </a:r>
          </a:p>
          <a:p>
            <a:endParaRPr lang="en-US" dirty="0"/>
          </a:p>
        </p:txBody>
      </p:sp>
      <p:sp>
        <p:nvSpPr>
          <p:cNvPr id="4" name="Slide Number Placeholder 3"/>
          <p:cNvSpPr>
            <a:spLocks noGrp="1"/>
          </p:cNvSpPr>
          <p:nvPr>
            <p:ph type="sldNum" sz="quarter" idx="5"/>
          </p:nvPr>
        </p:nvSpPr>
        <p:spPr/>
        <p:txBody>
          <a:bodyPr/>
          <a:lstStyle/>
          <a:p>
            <a:fld id="{81185B66-F127-4E06-895C-932E966749D9}" type="slidenum">
              <a:rPr lang="en-US" smtClean="0"/>
              <a:t>5</a:t>
            </a:fld>
            <a:endParaRPr lang="en-US"/>
          </a:p>
        </p:txBody>
      </p:sp>
    </p:spTree>
    <p:extLst>
      <p:ext uri="{BB962C8B-B14F-4D97-AF65-F5344CB8AC3E}">
        <p14:creationId xmlns:p14="http://schemas.microsoft.com/office/powerpoint/2010/main" val="26669878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bg1"/>
        </a:solidFill>
        <a:effectLst/>
      </p:bgPr>
    </p:bg>
    <p:spTree>
      <p:nvGrpSpPr>
        <p:cNvPr id="1" name=""/>
        <p:cNvGrpSpPr/>
        <p:nvPr/>
      </p:nvGrpSpPr>
      <p:grpSpPr>
        <a:xfrm>
          <a:off x="0" y="0"/>
          <a:ext cx="0" cy="0"/>
          <a:chOff x="0" y="0"/>
          <a:chExt cx="0" cy="0"/>
        </a:xfrm>
      </p:grpSpPr>
      <p:sp>
        <p:nvSpPr>
          <p:cNvPr id="20" name="Rectangle 2"/>
          <p:cNvSpPr>
            <a:spLocks noGrp="1" noChangeArrowheads="1"/>
          </p:cNvSpPr>
          <p:nvPr>
            <p:ph type="title"/>
          </p:nvPr>
        </p:nvSpPr>
        <p:spPr bwMode="auto">
          <a:xfrm>
            <a:off x="871538" y="282202"/>
            <a:ext cx="11320272" cy="914400"/>
          </a:xfrm>
          <a:prstGeom prst="rect">
            <a:avLst/>
          </a:prstGeom>
          <a:noFill/>
          <a:ln w="9525">
            <a:noFill/>
            <a:miter lim="800000"/>
            <a:headEnd/>
            <a:tailEnd/>
          </a:ln>
        </p:spPr>
        <p:txBody>
          <a:bodyPr vert="horz" wrap="square" lIns="0" tIns="91440" rIns="0" bIns="91440" numCol="1" anchor="ctr" anchorCtr="0" compatLnSpc="1">
            <a:prstTxWarp prst="textNoShape">
              <a:avLst/>
            </a:prstTxWarp>
          </a:bodyPr>
          <a:lstStyle>
            <a:lvl1pPr algn="l">
              <a:defRPr sz="4000" b="1" cap="all" baseline="0">
                <a:solidFill>
                  <a:schemeClr val="tx2"/>
                </a:solidFill>
                <a:latin typeface="+mj-lt"/>
              </a:defRPr>
            </a:lvl1pPr>
          </a:lstStyle>
          <a:p>
            <a:pPr lvl="0"/>
            <a:r>
              <a:rPr lang="en-US"/>
              <a:t>Click to edit Master title style</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 y="1600200"/>
            <a:ext cx="12172950" cy="3657600"/>
          </a:xfrm>
          <a:prstGeom prst="rect">
            <a:avLst/>
          </a:prstGeom>
        </p:spPr>
      </p:pic>
      <p:sp>
        <p:nvSpPr>
          <p:cNvPr id="3" name="Rectangle 2"/>
          <p:cNvSpPr/>
          <p:nvPr/>
        </p:nvSpPr>
        <p:spPr>
          <a:xfrm>
            <a:off x="871538" y="1295400"/>
            <a:ext cx="11320462" cy="1488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11">
            <a:extLst>
              <a:ext uri="{FF2B5EF4-FFF2-40B4-BE49-F238E27FC236}">
                <a16:creationId xmlns:a16="http://schemas.microsoft.com/office/drawing/2014/main" id="{67DA2CB8-1163-EBCF-BC86-6E5BA0289D54}"/>
              </a:ext>
            </a:extLst>
          </p:cNvPr>
          <p:cNvSpPr>
            <a:spLocks noGrp="1"/>
          </p:cNvSpPr>
          <p:nvPr>
            <p:ph sz="quarter" idx="11" hasCustomPrompt="1"/>
          </p:nvPr>
        </p:nvSpPr>
        <p:spPr>
          <a:xfrm>
            <a:off x="871538" y="5413738"/>
            <a:ext cx="5346001" cy="1291328"/>
          </a:xfrm>
        </p:spPr>
        <p:txBody>
          <a:bodyPr/>
          <a:lstStyle>
            <a:lvl1pPr marL="0" indent="0">
              <a:buFont typeface="Arial" panose="020B0604020202020204" pitchFamily="34" charset="0"/>
              <a:buNone/>
              <a:defRPr lang="en-US" sz="2000" b="1" kern="1200" cap="none" normalizeH="0" baseline="0" dirty="0" smtClean="0">
                <a:solidFill>
                  <a:schemeClr val="accent2"/>
                </a:solidFill>
                <a:effectLst/>
                <a:latin typeface="+mn-lt"/>
                <a:ea typeface="Calibri" panose="020F0502020204030204" pitchFamily="34" charset="0"/>
                <a:cs typeface="+mj-cs"/>
              </a:defRPr>
            </a:lvl1pPr>
            <a:lvl2pPr marL="457200" indent="0">
              <a:buFont typeface="Arial" panose="020B0604020202020204" pitchFamily="34" charset="0"/>
              <a:buNone/>
              <a:defRPr lang="en-US" sz="2000" b="1" kern="1200" cap="none" normalizeH="0" baseline="0" dirty="0" smtClean="0">
                <a:solidFill>
                  <a:schemeClr val="accent2"/>
                </a:solidFill>
                <a:effectLst/>
                <a:latin typeface="+mn-lt"/>
                <a:ea typeface="Calibri" panose="020F0502020204030204" pitchFamily="34" charset="0"/>
                <a:cs typeface="+mj-cs"/>
              </a:defRPr>
            </a:lvl2pPr>
            <a:lvl3pPr marL="914400" indent="0">
              <a:buFont typeface="Arial" panose="020B0604020202020204" pitchFamily="34" charset="0"/>
              <a:buNone/>
              <a:defRPr lang="en-US" sz="2000" b="1" kern="1200" cap="none" normalizeH="0" baseline="0" dirty="0" smtClean="0">
                <a:solidFill>
                  <a:schemeClr val="accent2"/>
                </a:solidFill>
                <a:effectLst/>
                <a:latin typeface="+mn-lt"/>
                <a:ea typeface="Calibri" panose="020F0502020204030204" pitchFamily="34" charset="0"/>
                <a:cs typeface="+mj-cs"/>
              </a:defRPr>
            </a:lvl3pPr>
            <a:lvl4pPr marL="1371600" indent="0">
              <a:buFont typeface="Arial" panose="020B0604020202020204" pitchFamily="34" charset="0"/>
              <a:buNone/>
              <a:defRPr/>
            </a:lvl4pPr>
            <a:lvl5pPr marL="2005013" indent="0">
              <a:buFont typeface="Arial" panose="020B0604020202020204" pitchFamily="34" charset="0"/>
              <a:buNone/>
              <a:defRPr/>
            </a:lvl5pPr>
          </a:lstStyle>
          <a:p>
            <a:pPr lvl="0"/>
            <a:r>
              <a:rPr lang="en-US" dirty="0"/>
              <a:t>Name, Title</a:t>
            </a:r>
          </a:p>
          <a:p>
            <a:pPr lvl="0"/>
            <a:r>
              <a:rPr lang="en-US" dirty="0"/>
              <a:t>Second level</a:t>
            </a:r>
          </a:p>
        </p:txBody>
      </p:sp>
      <p:pic>
        <p:nvPicPr>
          <p:cNvPr id="13" name="Graphic 4">
            <a:extLst>
              <a:ext uri="{FF2B5EF4-FFF2-40B4-BE49-F238E27FC236}">
                <a16:creationId xmlns:a16="http://schemas.microsoft.com/office/drawing/2014/main" id="{465E78BE-11CE-EC59-8EF6-536CFEDB390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315200" y="5397260"/>
            <a:ext cx="4517262" cy="1149346"/>
          </a:xfrm>
          <a:prstGeom prst="rect">
            <a:avLst/>
          </a:prstGeom>
        </p:spPr>
      </p:pic>
      <p:cxnSp>
        <p:nvCxnSpPr>
          <p:cNvPr id="14" name="Straight Connector 13">
            <a:extLst>
              <a:ext uri="{FF2B5EF4-FFF2-40B4-BE49-F238E27FC236}">
                <a16:creationId xmlns:a16="http://schemas.microsoft.com/office/drawing/2014/main" id="{B5F58DC0-BD1A-E78F-C641-15F30D4CF708}"/>
              </a:ext>
            </a:extLst>
          </p:cNvPr>
          <p:cNvCxnSpPr>
            <a:cxnSpLocks/>
          </p:cNvCxnSpPr>
          <p:nvPr/>
        </p:nvCxnSpPr>
        <p:spPr>
          <a:xfrm flipV="1">
            <a:off x="0" y="5257800"/>
            <a:ext cx="6858000" cy="1438"/>
          </a:xfrm>
          <a:prstGeom prst="line">
            <a:avLst/>
          </a:prstGeom>
          <a:ln w="22225"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84926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ubtitle and 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idx="1" hasCustomPrompt="1"/>
          </p:nvPr>
        </p:nvSpPr>
        <p:spPr>
          <a:xfrm>
            <a:off x="609600" y="2209800"/>
            <a:ext cx="10871200" cy="3810000"/>
          </a:xfrm>
        </p:spPr>
        <p:txBody>
          <a:bodyPr numCol="2"/>
          <a:lstStyle>
            <a:lvl3pPr>
              <a:defRPr/>
            </a:lvl3pPr>
          </a:lstStyle>
          <a:p>
            <a:pPr>
              <a:buNone/>
            </a:pPr>
            <a:r>
              <a:rPr lang="en-US" dirty="0"/>
              <a:t>Column One</a:t>
            </a:r>
          </a:p>
          <a:p>
            <a:r>
              <a:rPr lang="en-US" dirty="0"/>
              <a:t>1</a:t>
            </a:r>
          </a:p>
          <a:p>
            <a:pPr lvl="1"/>
            <a:r>
              <a:rPr lang="en-US" dirty="0"/>
              <a:t>a</a:t>
            </a:r>
          </a:p>
          <a:p>
            <a:pPr lvl="1"/>
            <a:r>
              <a:rPr lang="en-US" dirty="0"/>
              <a:t>b</a:t>
            </a:r>
          </a:p>
          <a:p>
            <a:pPr lvl="2"/>
            <a:r>
              <a:rPr lang="en-US" dirty="0" err="1"/>
              <a:t>i</a:t>
            </a:r>
            <a:endParaRPr lang="en-US" dirty="0"/>
          </a:p>
          <a:p>
            <a:pPr lvl="2"/>
            <a:r>
              <a:rPr lang="en-US" dirty="0"/>
              <a:t>Ii</a:t>
            </a:r>
          </a:p>
          <a:p>
            <a:pPr lvl="2">
              <a:buNone/>
            </a:pPr>
            <a:endParaRPr lang="en-US" dirty="0"/>
          </a:p>
          <a:p>
            <a:pPr>
              <a:buNone/>
            </a:pPr>
            <a:r>
              <a:rPr lang="en-US" dirty="0"/>
              <a:t>Column Two</a:t>
            </a:r>
          </a:p>
          <a:p>
            <a:r>
              <a:rPr lang="en-US" dirty="0"/>
              <a:t>2</a:t>
            </a:r>
          </a:p>
        </p:txBody>
      </p:sp>
      <p:sp>
        <p:nvSpPr>
          <p:cNvPr id="7" name="Text Placeholder 10"/>
          <p:cNvSpPr>
            <a:spLocks noGrp="1"/>
          </p:cNvSpPr>
          <p:nvPr>
            <p:ph type="body" sz="quarter" idx="11" hasCustomPrompt="1"/>
          </p:nvPr>
        </p:nvSpPr>
        <p:spPr>
          <a:xfrm>
            <a:off x="609600" y="1447800"/>
            <a:ext cx="11074400" cy="609600"/>
          </a:xfrm>
        </p:spPr>
        <p:txBody>
          <a:bodyPr/>
          <a:lstStyle>
            <a:lvl1pPr algn="ctr">
              <a:buNone/>
              <a:defRPr sz="2400" b="1" i="1" u="sng">
                <a:latin typeface="+mj-lt"/>
              </a:defRPr>
            </a:lvl1pPr>
          </a:lstStyle>
          <a:p>
            <a:pPr lvl="0"/>
            <a:r>
              <a:rPr lang="en-US" sz="2400" b="1" i="1" u="sng" dirty="0">
                <a:latin typeface="+mj-lt"/>
              </a:rPr>
              <a:t>Subtitle</a:t>
            </a:r>
            <a:endParaRPr lang="en-US" dirty="0"/>
          </a:p>
        </p:txBody>
      </p:sp>
    </p:spTree>
    <p:extLst>
      <p:ext uri="{BB962C8B-B14F-4D97-AF65-F5344CB8AC3E}">
        <p14:creationId xmlns:p14="http://schemas.microsoft.com/office/powerpoint/2010/main" val="3342461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lank - no footer">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bwMode="auto">
          <a:xfrm>
            <a:off x="0" y="0"/>
            <a:ext cx="12192000" cy="914400"/>
          </a:xfrm>
          <a:prstGeom prst="rect">
            <a:avLst/>
          </a:prstGeom>
          <a:solidFill>
            <a:schemeClr val="accent3"/>
          </a:solidFill>
          <a:ln w="9525">
            <a:noFill/>
            <a:miter lim="800000"/>
            <a:headEnd/>
            <a:tailEnd/>
          </a:ln>
        </p:spPr>
        <p:txBody>
          <a:bodyPr vert="horz" wrap="square" lIns="365760" tIns="91440" rIns="365760" bIns="0" numCol="1" anchor="b" anchorCtr="0" compatLnSpc="1">
            <a:prstTxWarp prst="textNoShape">
              <a:avLst/>
            </a:prstTxWarp>
          </a:bodyPr>
          <a:lstStyle/>
          <a:p>
            <a:pPr lvl="0"/>
            <a:r>
              <a:rPr lang="en-US"/>
              <a:t>Click to edit Master title style</a:t>
            </a:r>
            <a:endParaRPr lang="en-US" dirty="0"/>
          </a:p>
        </p:txBody>
      </p:sp>
      <p:sp>
        <p:nvSpPr>
          <p:cNvPr id="6" name="Picture Placeholder 5"/>
          <p:cNvSpPr>
            <a:spLocks noGrp="1"/>
          </p:cNvSpPr>
          <p:nvPr>
            <p:ph type="pic" sz="quarter" idx="10"/>
          </p:nvPr>
        </p:nvSpPr>
        <p:spPr>
          <a:xfrm>
            <a:off x="457200" y="1143000"/>
            <a:ext cx="11430000" cy="5181600"/>
          </a:xfrm>
        </p:spPr>
        <p:txBody>
          <a:bodyPr/>
          <a:lstStyle>
            <a:lvl1pPr marL="0" indent="0">
              <a:buFont typeface="Arial" panose="020B0604020202020204" pitchFamily="34" charset="0"/>
              <a:buNone/>
              <a:defRPr baseline="0"/>
            </a:lvl1pPr>
          </a:lstStyle>
          <a:p>
            <a:r>
              <a:rPr lang="en-US"/>
              <a:t>Click icon to add picture</a:t>
            </a:r>
            <a:endParaRPr lang="en-US" dirty="0"/>
          </a:p>
        </p:txBody>
      </p:sp>
    </p:spTree>
    <p:extLst>
      <p:ext uri="{BB962C8B-B14F-4D97-AF65-F5344CB8AC3E}">
        <p14:creationId xmlns:p14="http://schemas.microsoft.com/office/powerpoint/2010/main" val="2576238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2_Blank - no footer">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bwMode="auto">
          <a:xfrm>
            <a:off x="0" y="0"/>
            <a:ext cx="12192000" cy="914400"/>
          </a:xfrm>
          <a:prstGeom prst="rect">
            <a:avLst/>
          </a:prstGeom>
          <a:solidFill>
            <a:schemeClr val="tx2"/>
          </a:solidFill>
          <a:ln w="9525">
            <a:noFill/>
            <a:miter lim="800000"/>
            <a:headEnd/>
            <a:tailEnd/>
          </a:ln>
        </p:spPr>
        <p:txBody>
          <a:bodyPr vert="horz" wrap="square" lIns="365760" tIns="91440" rIns="365760" bIns="0" numCol="1" anchor="b" anchorCtr="0" compatLnSpc="1">
            <a:prstTxWarp prst="textNoShape">
              <a:avLst/>
            </a:prstTxWarp>
          </a:bodyPr>
          <a:lstStyle/>
          <a:p>
            <a:pPr lvl="0"/>
            <a:r>
              <a:rPr lang="en-US"/>
              <a:t>Click to edit Master title style</a:t>
            </a:r>
            <a:endParaRPr lang="en-US" dirty="0"/>
          </a:p>
        </p:txBody>
      </p:sp>
      <p:sp>
        <p:nvSpPr>
          <p:cNvPr id="3" name="Picture Placeholder 5"/>
          <p:cNvSpPr>
            <a:spLocks noGrp="1"/>
          </p:cNvSpPr>
          <p:nvPr>
            <p:ph type="pic" sz="quarter" idx="10"/>
          </p:nvPr>
        </p:nvSpPr>
        <p:spPr>
          <a:xfrm>
            <a:off x="457200" y="1143000"/>
            <a:ext cx="11430000" cy="5181600"/>
          </a:xfrm>
        </p:spPr>
        <p:txBody>
          <a:bodyPr/>
          <a:lstStyle>
            <a:lvl1pPr marL="0" indent="0">
              <a:buFont typeface="Arial" panose="020B0604020202020204" pitchFamily="34" charset="0"/>
              <a:buNone/>
              <a:defRPr baseline="0"/>
            </a:lvl1pPr>
          </a:lstStyle>
          <a:p>
            <a:r>
              <a:rPr lang="en-US"/>
              <a:t>Click icon to add picture</a:t>
            </a:r>
            <a:endParaRPr lang="en-US" dirty="0"/>
          </a:p>
        </p:txBody>
      </p:sp>
    </p:spTree>
    <p:extLst>
      <p:ext uri="{BB962C8B-B14F-4D97-AF65-F5344CB8AC3E}">
        <p14:creationId xmlns:p14="http://schemas.microsoft.com/office/powerpoint/2010/main" val="2556019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1_Blank - no footer">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bwMode="auto">
          <a:xfrm>
            <a:off x="0" y="0"/>
            <a:ext cx="12192000" cy="914400"/>
          </a:xfrm>
          <a:prstGeom prst="rect">
            <a:avLst/>
          </a:prstGeom>
          <a:solidFill>
            <a:schemeClr val="accent5"/>
          </a:solidFill>
          <a:ln w="9525">
            <a:noFill/>
            <a:miter lim="800000"/>
            <a:headEnd/>
            <a:tailEnd/>
          </a:ln>
        </p:spPr>
        <p:txBody>
          <a:bodyPr vert="horz" wrap="square" lIns="365760" tIns="91440" rIns="365760" bIns="0" numCol="1" anchor="b" anchorCtr="0" compatLnSpc="1">
            <a:prstTxWarp prst="textNoShape">
              <a:avLst/>
            </a:prstTxWarp>
          </a:bodyPr>
          <a:lstStyle>
            <a:lvl1pPr>
              <a:defRPr>
                <a:solidFill>
                  <a:schemeClr val="bg1"/>
                </a:solidFill>
              </a:defRPr>
            </a:lvl1pPr>
          </a:lstStyle>
          <a:p>
            <a:pPr lvl="0"/>
            <a:r>
              <a:rPr lang="en-US"/>
              <a:t>Click to edit Master title style</a:t>
            </a:r>
            <a:endParaRPr lang="en-US" dirty="0"/>
          </a:p>
        </p:txBody>
      </p:sp>
      <p:sp>
        <p:nvSpPr>
          <p:cNvPr id="3" name="Picture Placeholder 5"/>
          <p:cNvSpPr>
            <a:spLocks noGrp="1"/>
          </p:cNvSpPr>
          <p:nvPr>
            <p:ph type="pic" sz="quarter" idx="10"/>
          </p:nvPr>
        </p:nvSpPr>
        <p:spPr>
          <a:xfrm>
            <a:off x="457200" y="1143000"/>
            <a:ext cx="11430000" cy="5181600"/>
          </a:xfrm>
        </p:spPr>
        <p:txBody>
          <a:bodyPr/>
          <a:lstStyle>
            <a:lvl1pPr marL="0" indent="0">
              <a:buFont typeface="Arial" panose="020B0604020202020204" pitchFamily="34" charset="0"/>
              <a:buNone/>
              <a:defRPr baseline="0"/>
            </a:lvl1pPr>
          </a:lstStyle>
          <a:p>
            <a:r>
              <a:rPr lang="en-US"/>
              <a:t>Click icon to add picture</a:t>
            </a:r>
            <a:endParaRPr lang="en-US" dirty="0"/>
          </a:p>
        </p:txBody>
      </p:sp>
    </p:spTree>
    <p:extLst>
      <p:ext uri="{BB962C8B-B14F-4D97-AF65-F5344CB8AC3E}">
        <p14:creationId xmlns:p14="http://schemas.microsoft.com/office/powerpoint/2010/main" val="42403315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_Blank - no footer">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bwMode="auto">
          <a:xfrm>
            <a:off x="0" y="0"/>
            <a:ext cx="12192000" cy="914400"/>
          </a:xfrm>
          <a:prstGeom prst="rect">
            <a:avLst/>
          </a:prstGeom>
          <a:solidFill>
            <a:schemeClr val="accent1"/>
          </a:solidFill>
          <a:ln w="9525">
            <a:noFill/>
            <a:miter lim="800000"/>
            <a:headEnd/>
            <a:tailEnd/>
          </a:ln>
        </p:spPr>
        <p:txBody>
          <a:bodyPr vert="horz" wrap="square" lIns="365760" tIns="91440" rIns="365760" bIns="0" numCol="1" anchor="b" anchorCtr="0" compatLnSpc="1">
            <a:prstTxWarp prst="textNoShape">
              <a:avLst/>
            </a:prstTxWarp>
          </a:bodyPr>
          <a:lstStyle>
            <a:lvl1pPr>
              <a:defRPr>
                <a:solidFill>
                  <a:schemeClr val="bg1"/>
                </a:solidFill>
              </a:defRPr>
            </a:lvl1pPr>
          </a:lstStyle>
          <a:p>
            <a:pPr lvl="0"/>
            <a:r>
              <a:rPr lang="en-US"/>
              <a:t>Click to edit Master title style</a:t>
            </a:r>
            <a:endParaRPr lang="en-US" dirty="0"/>
          </a:p>
        </p:txBody>
      </p:sp>
      <p:sp>
        <p:nvSpPr>
          <p:cNvPr id="3" name="Picture Placeholder 5"/>
          <p:cNvSpPr>
            <a:spLocks noGrp="1"/>
          </p:cNvSpPr>
          <p:nvPr>
            <p:ph type="pic" sz="quarter" idx="10"/>
          </p:nvPr>
        </p:nvSpPr>
        <p:spPr>
          <a:xfrm>
            <a:off x="457200" y="1143000"/>
            <a:ext cx="11430000" cy="5181600"/>
          </a:xfrm>
        </p:spPr>
        <p:txBody>
          <a:bodyPr/>
          <a:lstStyle>
            <a:lvl1pPr marL="0" indent="0">
              <a:buFont typeface="Arial" panose="020B0604020202020204" pitchFamily="34" charset="0"/>
              <a:buNone/>
              <a:defRPr baseline="0"/>
            </a:lvl1pPr>
          </a:lstStyle>
          <a:p>
            <a:r>
              <a:rPr lang="en-US"/>
              <a:t>Click icon to add picture</a:t>
            </a:r>
            <a:endParaRPr lang="en-US" dirty="0"/>
          </a:p>
        </p:txBody>
      </p:sp>
    </p:spTree>
    <p:extLst>
      <p:ext uri="{BB962C8B-B14F-4D97-AF65-F5344CB8AC3E}">
        <p14:creationId xmlns:p14="http://schemas.microsoft.com/office/powerpoint/2010/main" val="33298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4_Blank -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205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5_Blank - no footer">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11D98DB5-042F-46ED-2E28-F808C571953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167833" y="1755384"/>
            <a:ext cx="7856334" cy="1575583"/>
          </a:xfrm>
          <a:prstGeom prst="rect">
            <a:avLst/>
          </a:prstGeom>
        </p:spPr>
      </p:pic>
      <p:sp>
        <p:nvSpPr>
          <p:cNvPr id="3" name="Title 1">
            <a:extLst>
              <a:ext uri="{FF2B5EF4-FFF2-40B4-BE49-F238E27FC236}">
                <a16:creationId xmlns:a16="http://schemas.microsoft.com/office/drawing/2014/main" id="{E775399A-A89D-CE24-F626-E135C93720B4}"/>
              </a:ext>
            </a:extLst>
          </p:cNvPr>
          <p:cNvSpPr>
            <a:spLocks noGrp="1"/>
          </p:cNvSpPr>
          <p:nvPr>
            <p:ph type="title"/>
          </p:nvPr>
        </p:nvSpPr>
        <p:spPr>
          <a:xfrm>
            <a:off x="2117379" y="4029075"/>
            <a:ext cx="7957243" cy="1143000"/>
          </a:xfrm>
        </p:spPr>
        <p:txBody>
          <a:bodyPr anchor="ctr" anchorCtr="0"/>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39174829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Opening ORD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4E0589D1-469C-2E5E-3640-C40D233233A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469804" y="2233604"/>
            <a:ext cx="7252392" cy="1454463"/>
          </a:xfrm>
          <a:prstGeom prst="rect">
            <a:avLst/>
          </a:prstGeom>
        </p:spPr>
      </p:pic>
      <p:sp>
        <p:nvSpPr>
          <p:cNvPr id="3" name="Text Placeholder 4">
            <a:extLst>
              <a:ext uri="{FF2B5EF4-FFF2-40B4-BE49-F238E27FC236}">
                <a16:creationId xmlns:a16="http://schemas.microsoft.com/office/drawing/2014/main" id="{A38C0130-7770-1F66-2E30-8B776BCC14A9}"/>
              </a:ext>
            </a:extLst>
          </p:cNvPr>
          <p:cNvSpPr>
            <a:spLocks noGrp="1"/>
          </p:cNvSpPr>
          <p:nvPr>
            <p:ph type="body" sz="quarter" idx="10"/>
          </p:nvPr>
        </p:nvSpPr>
        <p:spPr>
          <a:xfrm>
            <a:off x="1851819" y="4212057"/>
            <a:ext cx="8488363" cy="759994"/>
          </a:xfrm>
          <a:prstGeom prst="rect">
            <a:avLst/>
          </a:prstGeom>
        </p:spPr>
        <p:txBody>
          <a:bodyPr/>
          <a:lstStyle>
            <a:lvl1pPr marL="0" indent="0" algn="ctr">
              <a:buNone/>
              <a:defRPr lang="en-US" sz="4000" b="1" kern="1200" cap="all" baseline="0" dirty="0" smtClean="0">
                <a:solidFill>
                  <a:schemeClr val="tx2"/>
                </a:solidFill>
                <a:latin typeface="Source Sans 3 Black" panose="020B0303030403020204" pitchFamily="34" charset="0"/>
                <a:ea typeface="+mj-ea"/>
                <a:cs typeface="+mj-cs"/>
              </a:defRPr>
            </a:lvl1pPr>
            <a:lvl2pPr marL="457200" indent="0">
              <a:buNone/>
              <a:defRPr/>
            </a:lvl2pPr>
          </a:lstStyle>
          <a:p>
            <a:pPr lvl="0"/>
            <a:r>
              <a:rPr lang="en-US" dirty="0"/>
              <a:t>Click to edit Master text styles</a:t>
            </a:r>
          </a:p>
        </p:txBody>
      </p:sp>
    </p:spTree>
    <p:extLst>
      <p:ext uri="{BB962C8B-B14F-4D97-AF65-F5344CB8AC3E}">
        <p14:creationId xmlns:p14="http://schemas.microsoft.com/office/powerpoint/2010/main" val="18770646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
        <p:nvSpPr>
          <p:cNvPr id="3" name="Title 2">
            <a:extLst>
              <a:ext uri="{FF2B5EF4-FFF2-40B4-BE49-F238E27FC236}">
                <a16:creationId xmlns:a16="http://schemas.microsoft.com/office/drawing/2014/main" id="{E9EAB97D-F6AA-0FA6-B341-E5761F307D74}"/>
              </a:ext>
            </a:extLst>
          </p:cNvPr>
          <p:cNvSpPr>
            <a:spLocks noGrp="1" noChangeArrowheads="1"/>
          </p:cNvSpPr>
          <p:nvPr>
            <p:ph type="title"/>
          </p:nvPr>
        </p:nvSpPr>
        <p:spPr bwMode="auto">
          <a:xfrm>
            <a:off x="0" y="440267"/>
            <a:ext cx="12192000" cy="914400"/>
          </a:xfrm>
          <a:prstGeom prst="rect">
            <a:avLst/>
          </a:prstGeom>
          <a:noFill/>
          <a:ln w="9525">
            <a:noFill/>
            <a:miter lim="800000"/>
            <a:headEnd/>
            <a:tailEnd/>
          </a:ln>
        </p:spPr>
        <p:txBody>
          <a:bodyPr vert="horz" wrap="square" lIns="365760" tIns="91440" rIns="365760" bIns="0" numCol="1" anchor="b" anchorCtr="0" compatLnSpc="1">
            <a:prstTxWarp prst="textNoShape">
              <a:avLst/>
            </a:prstTxWarp>
          </a:bodyPr>
          <a:lstStyle/>
          <a:p>
            <a:pPr lvl="0"/>
            <a:r>
              <a:rPr lang="en-US" dirty="0"/>
              <a:t>Click to edit Master title style</a:t>
            </a:r>
          </a:p>
        </p:txBody>
      </p:sp>
      <p:sp>
        <p:nvSpPr>
          <p:cNvPr id="6" name="Rectangle 3">
            <a:extLst>
              <a:ext uri="{FF2B5EF4-FFF2-40B4-BE49-F238E27FC236}">
                <a16:creationId xmlns:a16="http://schemas.microsoft.com/office/drawing/2014/main" id="{1A47F808-6E21-1CBB-592E-F499BAF0BC1B}"/>
              </a:ext>
            </a:extLst>
          </p:cNvPr>
          <p:cNvSpPr>
            <a:spLocks noGrp="1" noChangeArrowheads="1"/>
          </p:cNvSpPr>
          <p:nvPr>
            <p:ph idx="1"/>
          </p:nvPr>
        </p:nvSpPr>
        <p:spPr bwMode="auto">
          <a:xfrm>
            <a:off x="883920" y="1434404"/>
            <a:ext cx="10424160" cy="46155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10091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EAB97D-F6AA-0FA6-B341-E5761F307D74}"/>
              </a:ext>
            </a:extLst>
          </p:cNvPr>
          <p:cNvSpPr>
            <a:spLocks noGrp="1" noChangeArrowheads="1"/>
          </p:cNvSpPr>
          <p:nvPr>
            <p:ph type="title"/>
          </p:nvPr>
        </p:nvSpPr>
        <p:spPr bwMode="auto">
          <a:xfrm>
            <a:off x="0" y="440267"/>
            <a:ext cx="12192000" cy="914400"/>
          </a:xfrm>
          <a:prstGeom prst="rect">
            <a:avLst/>
          </a:prstGeom>
          <a:noFill/>
          <a:ln w="9525">
            <a:noFill/>
            <a:miter lim="800000"/>
            <a:headEnd/>
            <a:tailEnd/>
          </a:ln>
        </p:spPr>
        <p:txBody>
          <a:bodyPr vert="horz" wrap="square" lIns="365760" tIns="91440" rIns="365760" bIns="0" numCol="1" anchor="b" anchorCtr="0" compatLnSpc="1">
            <a:prstTxWarp prst="textNoShape">
              <a:avLst/>
            </a:prstTxWarp>
          </a:bodyPr>
          <a:lstStyle/>
          <a:p>
            <a:pPr lvl="0"/>
            <a:r>
              <a:rPr lang="en-US" dirty="0"/>
              <a:t>Click to edit Master title style</a:t>
            </a:r>
          </a:p>
        </p:txBody>
      </p:sp>
      <p:sp useBgFill="1">
        <p:nvSpPr>
          <p:cNvPr id="6" name="Rectangle 3">
            <a:extLst>
              <a:ext uri="{FF2B5EF4-FFF2-40B4-BE49-F238E27FC236}">
                <a16:creationId xmlns:a16="http://schemas.microsoft.com/office/drawing/2014/main" id="{1A47F808-6E21-1CBB-592E-F499BAF0BC1B}"/>
              </a:ext>
            </a:extLst>
          </p:cNvPr>
          <p:cNvSpPr>
            <a:spLocks noGrp="1" noChangeArrowheads="1"/>
          </p:cNvSpPr>
          <p:nvPr>
            <p:ph idx="1"/>
          </p:nvPr>
        </p:nvSpPr>
        <p:spPr bwMode="auto">
          <a:xfrm>
            <a:off x="883920" y="1434404"/>
            <a:ext cx="10424160" cy="4615560"/>
          </a:xfrm>
          <a:prstGeom prst="rect">
            <a:avLst/>
          </a:prstGeom>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C720EB16-BF7B-D15C-8857-3283B327F13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440267"/>
          </a:xfrm>
          <a:prstGeom prst="rect">
            <a:avLst/>
          </a:prstGeom>
        </p:spPr>
      </p:pic>
    </p:spTree>
    <p:extLst>
      <p:ext uri="{BB962C8B-B14F-4D97-AF65-F5344CB8AC3E}">
        <p14:creationId xmlns:p14="http://schemas.microsoft.com/office/powerpoint/2010/main" val="3177276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14400"/>
          </a:xfrm>
          <a:solidFill>
            <a:schemeClr val="tx2"/>
          </a:solidFill>
        </p:spPr>
        <p:txBody>
          <a:bodyPr tIns="91440"/>
          <a:lstStyle>
            <a:lvl1pPr>
              <a:defRPr cap="all" baseline="0">
                <a:solidFill>
                  <a:schemeClr val="bg1"/>
                </a:solidFill>
              </a:defRPr>
            </a:lvl1pPr>
          </a:lstStyle>
          <a:p>
            <a:r>
              <a:rPr lang="en-US"/>
              <a:t>Click to edit Master title style</a:t>
            </a:r>
            <a:endParaRPr lang="en-US" dirty="0"/>
          </a:p>
        </p:txBody>
      </p:sp>
      <p:sp>
        <p:nvSpPr>
          <p:cNvPr id="5" name="Rectangle 3"/>
          <p:cNvSpPr>
            <a:spLocks noGrp="1" noChangeArrowheads="1"/>
          </p:cNvSpPr>
          <p:nvPr>
            <p:ph idx="1"/>
          </p:nvPr>
        </p:nvSpPr>
        <p:spPr bwMode="auto">
          <a:xfrm>
            <a:off x="838200" y="1143000"/>
            <a:ext cx="10515600" cy="49069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Tree>
    <p:extLst>
      <p:ext uri="{BB962C8B-B14F-4D97-AF65-F5344CB8AC3E}">
        <p14:creationId xmlns:p14="http://schemas.microsoft.com/office/powerpoint/2010/main" val="26973403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667000"/>
            <a:ext cx="10972800" cy="1143000"/>
          </a:xfrm>
        </p:spPr>
        <p:txBody>
          <a:bodyPr anchor="ctr" anchorCtr="0"/>
          <a:lstStyle>
            <a:lvl1pPr algn="ctr">
              <a:defRPr/>
            </a:lvl1pPr>
          </a:lstStyle>
          <a:p>
            <a:r>
              <a:rPr lang="en-US" dirty="0"/>
              <a:t>Click to edit Master title style</a:t>
            </a:r>
          </a:p>
        </p:txBody>
      </p:sp>
      <p:sp>
        <p:nvSpPr>
          <p:cNvPr id="5"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Tree>
    <p:extLst>
      <p:ext uri="{BB962C8B-B14F-4D97-AF65-F5344CB8AC3E}">
        <p14:creationId xmlns:p14="http://schemas.microsoft.com/office/powerpoint/2010/main" val="29036323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667000"/>
            <a:ext cx="10972800" cy="1143000"/>
          </a:xfrm>
          <a:solidFill>
            <a:schemeClr val="tx2"/>
          </a:solidFill>
        </p:spPr>
        <p:txBody>
          <a:bodyPr anchor="ctr" anchorCtr="0"/>
          <a:lstStyle>
            <a:lvl1pPr algn="ctr">
              <a:defRPr>
                <a:solidFill>
                  <a:schemeClr val="bg1"/>
                </a:solidFill>
              </a:defRPr>
            </a:lvl1pPr>
          </a:lstStyle>
          <a:p>
            <a:r>
              <a:rPr lang="en-US" dirty="0"/>
              <a:t>Click to edit Master title style</a:t>
            </a:r>
          </a:p>
        </p:txBody>
      </p:sp>
      <p:sp>
        <p:nvSpPr>
          <p:cNvPr id="5"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Tree>
    <p:extLst>
      <p:ext uri="{BB962C8B-B14F-4D97-AF65-F5344CB8AC3E}">
        <p14:creationId xmlns:p14="http://schemas.microsoft.com/office/powerpoint/2010/main" val="28688940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4_Blank - no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0EF6B84-12B7-2685-6CB8-73C1CDEEAB7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90386" y="1533998"/>
            <a:ext cx="5011228" cy="3790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3548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905B0-D3C5-4A21-362F-81763DCE39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601B65-7108-076A-C8AE-9529BE9FB5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F09A5D21-168E-BC0F-2B2B-1CBF9BED0F6F}"/>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2910033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BDF595AF-0FA1-68F0-2246-88E83D17245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167833" y="1755384"/>
            <a:ext cx="7856334" cy="1575583"/>
          </a:xfrm>
          <a:prstGeom prst="rect">
            <a:avLst/>
          </a:prstGeom>
        </p:spPr>
      </p:pic>
      <p:sp>
        <p:nvSpPr>
          <p:cNvPr id="6" name="Title 1">
            <a:extLst>
              <a:ext uri="{FF2B5EF4-FFF2-40B4-BE49-F238E27FC236}">
                <a16:creationId xmlns:a16="http://schemas.microsoft.com/office/drawing/2014/main" id="{4BA09CDE-6C31-3D6D-4A44-62E28F312A51}"/>
              </a:ext>
            </a:extLst>
          </p:cNvPr>
          <p:cNvSpPr>
            <a:spLocks noGrp="1"/>
          </p:cNvSpPr>
          <p:nvPr>
            <p:ph type="title"/>
          </p:nvPr>
        </p:nvSpPr>
        <p:spPr>
          <a:xfrm>
            <a:off x="2117379" y="4029075"/>
            <a:ext cx="7957243" cy="1143000"/>
          </a:xfrm>
        </p:spPr>
        <p:txBody>
          <a:bodyPr anchor="ctr" anchorCtr="0"/>
          <a:lstStyle>
            <a:lvl1pPr algn="ctr">
              <a:defRPr/>
            </a:lvl1pPr>
          </a:lstStyle>
          <a:p>
            <a:r>
              <a:rPr lang="en-US" dirty="0"/>
              <a:t>Click to edit Master title style</a:t>
            </a:r>
          </a:p>
        </p:txBody>
      </p:sp>
      <p:pic>
        <p:nvPicPr>
          <p:cNvPr id="7" name="Picture 6">
            <a:extLst>
              <a:ext uri="{FF2B5EF4-FFF2-40B4-BE49-F238E27FC236}">
                <a16:creationId xmlns:a16="http://schemas.microsoft.com/office/drawing/2014/main" id="{E0DF3E7C-467D-A246-F8E6-AB0B53CA9C8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440267"/>
          </a:xfrm>
          <a:prstGeom prst="rect">
            <a:avLst/>
          </a:prstGeom>
        </p:spPr>
      </p:pic>
      <p:pic>
        <p:nvPicPr>
          <p:cNvPr id="8" name="Picture 7">
            <a:extLst>
              <a:ext uri="{FF2B5EF4-FFF2-40B4-BE49-F238E27FC236}">
                <a16:creationId xmlns:a16="http://schemas.microsoft.com/office/drawing/2014/main" id="{7FA012E0-1964-D732-4198-90570522B87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800000">
            <a:off x="0" y="6417732"/>
            <a:ext cx="12192000" cy="440267"/>
          </a:xfrm>
          <a:prstGeom prst="rect">
            <a:avLst/>
          </a:prstGeom>
        </p:spPr>
      </p:pic>
    </p:spTree>
    <p:extLst>
      <p:ext uri="{BB962C8B-B14F-4D97-AF65-F5344CB8AC3E}">
        <p14:creationId xmlns:p14="http://schemas.microsoft.com/office/powerpoint/2010/main" val="1014238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tIns="91440"/>
          <a:lstStyle>
            <a:lvl1pPr>
              <a:defRPr cap="all" baseline="0">
                <a:solidFill>
                  <a:schemeClr val="bg1"/>
                </a:solidFill>
              </a:defRPr>
            </a:lvl1pPr>
          </a:lstStyle>
          <a:p>
            <a:r>
              <a:rPr lang="en-US"/>
              <a:t>Click to edit Master title style</a:t>
            </a:r>
            <a:endParaRPr lang="en-US" dirty="0"/>
          </a:p>
        </p:txBody>
      </p:sp>
      <p:sp>
        <p:nvSpPr>
          <p:cNvPr id="5" name="Rectangle 3"/>
          <p:cNvSpPr>
            <a:spLocks noGrp="1" noChangeArrowheads="1"/>
          </p:cNvSpPr>
          <p:nvPr>
            <p:ph idx="1"/>
          </p:nvPr>
        </p:nvSpPr>
        <p:spPr bwMode="auto">
          <a:xfrm>
            <a:off x="838200" y="1143000"/>
            <a:ext cx="10515600" cy="49069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Tree>
    <p:extLst>
      <p:ext uri="{BB962C8B-B14F-4D97-AF65-F5344CB8AC3E}">
        <p14:creationId xmlns:p14="http://schemas.microsoft.com/office/powerpoint/2010/main" val="2602345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solidFill>
        </p:spPr>
        <p:txBody>
          <a:bodyPr tIns="91440"/>
          <a:lstStyle>
            <a:lvl1pPr>
              <a:defRPr cap="all" baseline="0">
                <a:solidFill>
                  <a:schemeClr val="bg1"/>
                </a:solidFill>
              </a:defRPr>
            </a:lvl1pPr>
          </a:lstStyle>
          <a:p>
            <a:r>
              <a:rPr lang="en-US"/>
              <a:t>Click to edit Master title style</a:t>
            </a:r>
            <a:endParaRPr lang="en-US" dirty="0"/>
          </a:p>
        </p:txBody>
      </p:sp>
      <p:sp>
        <p:nvSpPr>
          <p:cNvPr id="5" name="Rectangle 3"/>
          <p:cNvSpPr>
            <a:spLocks noGrp="1" noChangeArrowheads="1"/>
          </p:cNvSpPr>
          <p:nvPr>
            <p:ph idx="1"/>
          </p:nvPr>
        </p:nvSpPr>
        <p:spPr bwMode="auto">
          <a:xfrm>
            <a:off x="838200" y="1143000"/>
            <a:ext cx="10515600" cy="49069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Tree>
    <p:extLst>
      <p:ext uri="{BB962C8B-B14F-4D97-AF65-F5344CB8AC3E}">
        <p14:creationId xmlns:p14="http://schemas.microsoft.com/office/powerpoint/2010/main" val="651314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solidFill>
            <a:schemeClr val="accent6"/>
          </a:solidFill>
        </p:spPr>
        <p:txBody>
          <a:bodyPr tIns="91440"/>
          <a:lstStyle>
            <a:lvl1pPr>
              <a:defRPr cap="all" baseline="0">
                <a:solidFill>
                  <a:schemeClr val="bg1"/>
                </a:solidFill>
              </a:defRPr>
            </a:lvl1pPr>
          </a:lstStyle>
          <a:p>
            <a:r>
              <a:rPr lang="en-US" dirty="0"/>
              <a:t>Click To edit Master title style</a:t>
            </a:r>
          </a:p>
        </p:txBody>
      </p:sp>
      <p:sp>
        <p:nvSpPr>
          <p:cNvPr id="5" name="Rectangle 3"/>
          <p:cNvSpPr>
            <a:spLocks noGrp="1" noChangeArrowheads="1"/>
          </p:cNvSpPr>
          <p:nvPr>
            <p:ph idx="1"/>
          </p:nvPr>
        </p:nvSpPr>
        <p:spPr bwMode="auto">
          <a:xfrm>
            <a:off x="838200" y="1143000"/>
            <a:ext cx="10515600" cy="49069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Tree>
    <p:extLst>
      <p:ext uri="{BB962C8B-B14F-4D97-AF65-F5344CB8AC3E}">
        <p14:creationId xmlns:p14="http://schemas.microsoft.com/office/powerpoint/2010/main" val="2418282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0"/>
            <a:ext cx="12192000" cy="914400"/>
          </a:xfrm>
          <a:solidFill>
            <a:schemeClr val="accent1"/>
          </a:solidFill>
        </p:spPr>
        <p:txBody>
          <a:bodyPr tIns="91440"/>
          <a:lstStyle>
            <a:lvl1pPr>
              <a:defRPr cap="all" baseline="0">
                <a:solidFill>
                  <a:schemeClr val="bg1"/>
                </a:solidFill>
              </a:defRPr>
            </a:lvl1pPr>
          </a:lstStyle>
          <a:p>
            <a:r>
              <a:rPr lang="en-US" dirty="0"/>
              <a:t>Click To Edit Master Title Style</a:t>
            </a:r>
          </a:p>
        </p:txBody>
      </p:sp>
      <p:sp>
        <p:nvSpPr>
          <p:cNvPr id="5" name="Rectangle 3"/>
          <p:cNvSpPr>
            <a:spLocks noGrp="1" noChangeArrowheads="1"/>
          </p:cNvSpPr>
          <p:nvPr>
            <p:ph idx="1"/>
          </p:nvPr>
        </p:nvSpPr>
        <p:spPr bwMode="auto">
          <a:xfrm>
            <a:off x="838200" y="1143000"/>
            <a:ext cx="10515600" cy="49069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Tree>
    <p:extLst>
      <p:ext uri="{BB962C8B-B14F-4D97-AF65-F5344CB8AC3E}">
        <p14:creationId xmlns:p14="http://schemas.microsoft.com/office/powerpoint/2010/main" val="406277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133600"/>
            <a:ext cx="10972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p>
            <a:r>
              <a:rPr lang="en-US"/>
              <a:t>Click to edit Master title style</a:t>
            </a:r>
          </a:p>
        </p:txBody>
      </p:sp>
      <p:sp>
        <p:nvSpPr>
          <p:cNvPr id="11" name="Text Placeholder 10"/>
          <p:cNvSpPr>
            <a:spLocks noGrp="1"/>
          </p:cNvSpPr>
          <p:nvPr>
            <p:ph type="body" sz="quarter" idx="11" hasCustomPrompt="1"/>
          </p:nvPr>
        </p:nvSpPr>
        <p:spPr>
          <a:xfrm>
            <a:off x="609600" y="1447800"/>
            <a:ext cx="10972800" cy="609600"/>
          </a:xfrm>
        </p:spPr>
        <p:txBody>
          <a:bodyPr/>
          <a:lstStyle>
            <a:lvl1pPr algn="ctr">
              <a:buNone/>
              <a:defRPr sz="2400" b="1" i="1" u="sng" baseline="0">
                <a:latin typeface="+mn-lt"/>
              </a:defRPr>
            </a:lvl1pPr>
          </a:lstStyle>
          <a:p>
            <a:pPr lvl="0"/>
            <a:r>
              <a:rPr lang="en-US" sz="2400" b="1" i="1" u="sng" dirty="0">
                <a:latin typeface="+mj-lt"/>
              </a:rPr>
              <a:t>Subtitle</a:t>
            </a:r>
            <a:endParaRPr lang="en-US" dirty="0"/>
          </a:p>
        </p:txBody>
      </p:sp>
      <p:sp>
        <p:nvSpPr>
          <p:cNvPr id="5"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Tree>
    <p:extLst>
      <p:ext uri="{BB962C8B-B14F-4D97-AF65-F5344CB8AC3E}">
        <p14:creationId xmlns:p14="http://schemas.microsoft.com/office/powerpoint/2010/main" val="3886398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667000"/>
            <a:ext cx="10972800" cy="1143000"/>
          </a:xfrm>
        </p:spPr>
        <p:txBody>
          <a:bodyPr anchor="ctr" anchorCtr="0"/>
          <a:lstStyle>
            <a:lvl1pPr algn="ctr">
              <a:defRPr/>
            </a:lvl1pPr>
          </a:lstStyle>
          <a:p>
            <a:r>
              <a:rPr lang="en-US"/>
              <a:t>Click to edit Master title style</a:t>
            </a:r>
            <a:endParaRPr lang="en-US" dirty="0"/>
          </a:p>
        </p:txBody>
      </p:sp>
      <p:sp>
        <p:nvSpPr>
          <p:cNvPr id="5"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Tree>
    <p:extLst>
      <p:ext uri="{BB962C8B-B14F-4D97-AF65-F5344CB8AC3E}">
        <p14:creationId xmlns:p14="http://schemas.microsoft.com/office/powerpoint/2010/main" val="1746164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Two Columns">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solidFill>
        </p:spPr>
        <p:txBody>
          <a:bodyPr/>
          <a:lstStyle/>
          <a:p>
            <a:r>
              <a:rPr lang="en-US"/>
              <a:t>Click to edit Master title style</a:t>
            </a:r>
          </a:p>
        </p:txBody>
      </p:sp>
      <p:sp>
        <p:nvSpPr>
          <p:cNvPr id="6" name="Content Placeholder 5"/>
          <p:cNvSpPr>
            <a:spLocks noGrp="1"/>
          </p:cNvSpPr>
          <p:nvPr>
            <p:ph idx="1" hasCustomPrompt="1"/>
          </p:nvPr>
        </p:nvSpPr>
        <p:spPr>
          <a:xfrm>
            <a:off x="914400" y="1524000"/>
            <a:ext cx="10363200" cy="4495800"/>
          </a:xfrm>
        </p:spPr>
        <p:txBody>
          <a:bodyPr numCol="2"/>
          <a:lstStyle>
            <a:lvl3pPr>
              <a:defRPr/>
            </a:lvl3pPr>
          </a:lstStyle>
          <a:p>
            <a:pPr>
              <a:buNone/>
            </a:pPr>
            <a:r>
              <a:rPr lang="en-US" dirty="0"/>
              <a:t>Column One</a:t>
            </a:r>
          </a:p>
          <a:p>
            <a:r>
              <a:rPr lang="en-US" dirty="0"/>
              <a:t>1</a:t>
            </a:r>
          </a:p>
          <a:p>
            <a:pPr lvl="1"/>
            <a:r>
              <a:rPr lang="en-US" dirty="0"/>
              <a:t>a</a:t>
            </a:r>
          </a:p>
          <a:p>
            <a:pPr lvl="1"/>
            <a:r>
              <a:rPr lang="en-US" dirty="0"/>
              <a:t>b</a:t>
            </a:r>
          </a:p>
          <a:p>
            <a:pPr lvl="2"/>
            <a:r>
              <a:rPr lang="en-US" dirty="0" err="1"/>
              <a:t>i</a:t>
            </a:r>
            <a:endParaRPr lang="en-US" dirty="0"/>
          </a:p>
          <a:p>
            <a:pPr lvl="2"/>
            <a:r>
              <a:rPr lang="en-US" dirty="0"/>
              <a:t>Ii</a:t>
            </a:r>
          </a:p>
          <a:p>
            <a:pPr>
              <a:buNone/>
            </a:pPr>
            <a:r>
              <a:rPr lang="en-US" dirty="0"/>
              <a:t>Column Two</a:t>
            </a:r>
          </a:p>
          <a:p>
            <a:r>
              <a:rPr lang="en-US" dirty="0"/>
              <a:t>2</a:t>
            </a:r>
          </a:p>
        </p:txBody>
      </p:sp>
    </p:spTree>
    <p:extLst>
      <p:ext uri="{BB962C8B-B14F-4D97-AF65-F5344CB8AC3E}">
        <p14:creationId xmlns:p14="http://schemas.microsoft.com/office/powerpoint/2010/main" val="1416703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image" Target="../media/image5.png"/><Relationship Id="rId5" Type="http://schemas.openxmlformats.org/officeDocument/2006/relationships/slideLayout" Target="../slideLayouts/slideLayout21.xml"/><Relationship Id="rId10" Type="http://schemas.openxmlformats.org/officeDocument/2006/relationships/image" Target="../media/image1.png"/><Relationship Id="rId4" Type="http://schemas.openxmlformats.org/officeDocument/2006/relationships/slideLayout" Target="../slideLayouts/slideLayout20.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0" y="0"/>
            <a:ext cx="12192000" cy="914400"/>
          </a:xfrm>
          <a:prstGeom prst="rect">
            <a:avLst/>
          </a:prstGeom>
          <a:solidFill>
            <a:schemeClr val="tx2"/>
          </a:solidFill>
          <a:ln w="9525">
            <a:noFill/>
            <a:miter lim="800000"/>
            <a:headEnd/>
            <a:tailEnd/>
          </a:ln>
        </p:spPr>
        <p:txBody>
          <a:bodyPr vert="horz" wrap="square" lIns="365760" tIns="91440" rIns="365760" bIns="0" numCol="1" anchor="b" anchorCtr="0" compatLnSpc="1">
            <a:prstTxWarp prst="textNoShape">
              <a:avLst/>
            </a:prstTxWarp>
          </a:bodyPr>
          <a:lstStyle/>
          <a:p>
            <a:pPr lvl="0"/>
            <a:r>
              <a:rPr lang="en-US"/>
              <a:t>Click to edit Master title style</a:t>
            </a:r>
            <a:endParaRPr lang="en-US" dirty="0"/>
          </a:p>
        </p:txBody>
      </p:sp>
      <p:sp>
        <p:nvSpPr>
          <p:cNvPr id="1028" name="Rectangle 3"/>
          <p:cNvSpPr>
            <a:spLocks noGrp="1" noChangeArrowheads="1"/>
          </p:cNvSpPr>
          <p:nvPr>
            <p:ph type="body" idx="1"/>
          </p:nvPr>
        </p:nvSpPr>
        <p:spPr bwMode="auto">
          <a:xfrm>
            <a:off x="883920" y="1143000"/>
            <a:ext cx="10424160" cy="49069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35" name="Rectangle 11"/>
          <p:cNvSpPr>
            <a:spLocks noChangeArrowheads="1"/>
          </p:cNvSpPr>
          <p:nvPr/>
        </p:nvSpPr>
        <p:spPr bwMode="auto">
          <a:xfrm>
            <a:off x="850536" y="6324600"/>
            <a:ext cx="472440" cy="365760"/>
          </a:xfrm>
          <a:prstGeom prst="rect">
            <a:avLst/>
          </a:prstGeom>
          <a:noFill/>
          <a:ln w="9525">
            <a:noFill/>
            <a:miter lim="800000"/>
            <a:headEnd/>
            <a:tailEnd/>
          </a:ln>
          <a:effectLst/>
        </p:spPr>
        <p:txBody>
          <a:bodyPr wrap="none" lIns="0" tIns="0" rIns="0" bIns="0" anchor="ctr" anchorCtr="0">
            <a:normAutofit/>
          </a:bodyPr>
          <a:lstStyle/>
          <a:p>
            <a:pPr algn="l">
              <a:defRPr/>
            </a:pPr>
            <a:fld id="{C08E5819-54B1-418D-9241-92F644D79DBB}" type="slidenum">
              <a:rPr lang="en-US" sz="1400" b="0" smtClean="0">
                <a:solidFill>
                  <a:schemeClr val="accent2"/>
                </a:solidFill>
                <a:latin typeface="+mn-lt"/>
              </a:rPr>
              <a:pPr algn="l">
                <a:defRPr/>
              </a:pPr>
              <a:t>‹#›</a:t>
            </a:fld>
            <a:r>
              <a:rPr lang="en-US" sz="1400" b="0" dirty="0">
                <a:solidFill>
                  <a:schemeClr val="accent2"/>
                </a:solidFill>
                <a:latin typeface="+mn-lt"/>
              </a:rPr>
              <a:t>  |</a:t>
            </a:r>
          </a:p>
        </p:txBody>
      </p:sp>
      <p:sp>
        <p:nvSpPr>
          <p:cNvPr id="7" name="Rectangle 5"/>
          <p:cNvSpPr>
            <a:spLocks noGrp="1" noChangeArrowheads="1"/>
          </p:cNvSpPr>
          <p:nvPr>
            <p:ph type="ftr" sz="quarter" idx="3"/>
          </p:nvPr>
        </p:nvSpPr>
        <p:spPr>
          <a:xfrm>
            <a:off x="1524000" y="6324600"/>
            <a:ext cx="76800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cxnSp>
        <p:nvCxnSpPr>
          <p:cNvPr id="18" name="Straight Connector 17"/>
          <p:cNvCxnSpPr>
            <a:cxnSpLocks/>
          </p:cNvCxnSpPr>
          <p:nvPr/>
        </p:nvCxnSpPr>
        <p:spPr>
          <a:xfrm>
            <a:off x="883920" y="6244862"/>
            <a:ext cx="8260080" cy="0"/>
          </a:xfrm>
          <a:prstGeom prst="line">
            <a:avLst/>
          </a:prstGeom>
          <a:ln w="12700"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pic>
        <p:nvPicPr>
          <p:cNvPr id="15" name="Graphic 14">
            <a:extLst>
              <a:ext uri="{FF2B5EF4-FFF2-40B4-BE49-F238E27FC236}">
                <a16:creationId xmlns:a16="http://schemas.microsoft.com/office/drawing/2014/main" id="{8EADE440-52DC-96CE-987C-02D7261754CB}"/>
              </a:ext>
            </a:extLst>
          </p:cNvPr>
          <p:cNvPicPr>
            <a:picLocks noChangeAspect="1"/>
          </p:cNvPicPr>
          <p:nvPr/>
        </p:nvPicPr>
        <p:blipFill>
          <a:blip r:embed="rId18" cstate="print">
            <a:extLst>
              <a:ext uri="{28A0092B-C50C-407E-A947-70E740481C1C}">
                <a14:useLocalDpi xmlns:a14="http://schemas.microsoft.com/office/drawing/2010/main" val="0"/>
              </a:ext>
            </a:extLst>
          </a:blip>
          <a:srcRect/>
          <a:stretch/>
        </p:blipFill>
        <p:spPr>
          <a:xfrm>
            <a:off x="9247462" y="6110157"/>
            <a:ext cx="2639738" cy="671639"/>
          </a:xfrm>
          <a:prstGeom prst="rect">
            <a:avLst/>
          </a:prstGeom>
        </p:spPr>
      </p:pic>
    </p:spTree>
    <p:extLst>
      <p:ext uri="{BB962C8B-B14F-4D97-AF65-F5344CB8AC3E}">
        <p14:creationId xmlns:p14="http://schemas.microsoft.com/office/powerpoint/2010/main" val="30590527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rtl="0" eaLnBrk="1" fontAlgn="base" hangingPunct="1">
        <a:spcBef>
          <a:spcPct val="0"/>
        </a:spcBef>
        <a:spcAft>
          <a:spcPct val="0"/>
        </a:spcAft>
        <a:defRPr sz="3600" b="1" cap="all" normalizeH="0" baseline="0">
          <a:solidFill>
            <a:schemeClr val="bg1"/>
          </a:solidFill>
          <a:latin typeface="+mj-lt"/>
          <a:ea typeface="+mj-ea"/>
          <a:cs typeface="+mj-cs"/>
        </a:defRPr>
      </a:lvl1pPr>
      <a:lvl2pPr algn="ctr" rtl="0" eaLnBrk="1" fontAlgn="base" hangingPunct="1">
        <a:spcBef>
          <a:spcPct val="0"/>
        </a:spcBef>
        <a:spcAft>
          <a:spcPct val="0"/>
        </a:spcAft>
        <a:defRPr sz="4000" b="1">
          <a:solidFill>
            <a:schemeClr val="bg1"/>
          </a:solidFill>
          <a:latin typeface="Georgia" pitchFamily="18" charset="0"/>
        </a:defRPr>
      </a:lvl2pPr>
      <a:lvl3pPr algn="ctr" rtl="0" eaLnBrk="1" fontAlgn="base" hangingPunct="1">
        <a:spcBef>
          <a:spcPct val="0"/>
        </a:spcBef>
        <a:spcAft>
          <a:spcPct val="0"/>
        </a:spcAft>
        <a:defRPr sz="4000" b="1">
          <a:solidFill>
            <a:schemeClr val="bg1"/>
          </a:solidFill>
          <a:latin typeface="Georgia" pitchFamily="18" charset="0"/>
        </a:defRPr>
      </a:lvl3pPr>
      <a:lvl4pPr algn="ctr" rtl="0" eaLnBrk="1" fontAlgn="base" hangingPunct="1">
        <a:spcBef>
          <a:spcPct val="0"/>
        </a:spcBef>
        <a:spcAft>
          <a:spcPct val="0"/>
        </a:spcAft>
        <a:defRPr sz="4000" b="1">
          <a:solidFill>
            <a:schemeClr val="bg1"/>
          </a:solidFill>
          <a:latin typeface="Georgia" pitchFamily="18" charset="0"/>
        </a:defRPr>
      </a:lvl4pPr>
      <a:lvl5pPr algn="ctr" rtl="0" eaLnBrk="1" fontAlgn="base" hangingPunct="1">
        <a:spcBef>
          <a:spcPct val="0"/>
        </a:spcBef>
        <a:spcAft>
          <a:spcPct val="0"/>
        </a:spcAft>
        <a:defRPr sz="4000" b="1">
          <a:solidFill>
            <a:schemeClr val="bg1"/>
          </a:solidFill>
          <a:latin typeface="Georgia" pitchFamily="18" charset="0"/>
        </a:defRPr>
      </a:lvl5pPr>
      <a:lvl6pPr marL="457200" algn="ctr" rtl="0" eaLnBrk="1" fontAlgn="base" hangingPunct="1">
        <a:spcBef>
          <a:spcPct val="0"/>
        </a:spcBef>
        <a:spcAft>
          <a:spcPct val="0"/>
        </a:spcAft>
        <a:defRPr sz="4000" b="1">
          <a:solidFill>
            <a:schemeClr val="bg1"/>
          </a:solidFill>
          <a:latin typeface="Georgia" pitchFamily="18" charset="0"/>
        </a:defRPr>
      </a:lvl6pPr>
      <a:lvl7pPr marL="914400" algn="ctr" rtl="0" eaLnBrk="1" fontAlgn="base" hangingPunct="1">
        <a:spcBef>
          <a:spcPct val="0"/>
        </a:spcBef>
        <a:spcAft>
          <a:spcPct val="0"/>
        </a:spcAft>
        <a:defRPr sz="4000" b="1">
          <a:solidFill>
            <a:schemeClr val="bg1"/>
          </a:solidFill>
          <a:latin typeface="Georgia" pitchFamily="18" charset="0"/>
        </a:defRPr>
      </a:lvl7pPr>
      <a:lvl8pPr marL="1371600" algn="ctr" rtl="0" eaLnBrk="1" fontAlgn="base" hangingPunct="1">
        <a:spcBef>
          <a:spcPct val="0"/>
        </a:spcBef>
        <a:spcAft>
          <a:spcPct val="0"/>
        </a:spcAft>
        <a:defRPr sz="4000" b="1">
          <a:solidFill>
            <a:schemeClr val="bg1"/>
          </a:solidFill>
          <a:latin typeface="Georgia" pitchFamily="18" charset="0"/>
        </a:defRPr>
      </a:lvl8pPr>
      <a:lvl9pPr marL="1828800" algn="ctr" rtl="0" eaLnBrk="1" fontAlgn="base" hangingPunct="1">
        <a:spcBef>
          <a:spcPct val="0"/>
        </a:spcBef>
        <a:spcAft>
          <a:spcPct val="0"/>
        </a:spcAft>
        <a:defRPr sz="4000" b="1">
          <a:solidFill>
            <a:schemeClr val="bg1"/>
          </a:solidFill>
          <a:latin typeface="Georgia" pitchFamily="18" charset="0"/>
        </a:defRPr>
      </a:lvl9pPr>
    </p:titleStyle>
    <p:bodyStyle>
      <a:lvl1pPr marL="457200" indent="-457200" algn="l" rtl="0" eaLnBrk="1" fontAlgn="base" hangingPunct="1">
        <a:spcBef>
          <a:spcPct val="20000"/>
        </a:spcBef>
        <a:spcAft>
          <a:spcPct val="0"/>
        </a:spcAft>
        <a:buFont typeface="Arial" panose="020B0604020202020204" pitchFamily="34" charset="0"/>
        <a:buChar char="•"/>
        <a:defRPr sz="4000" b="0">
          <a:solidFill>
            <a:schemeClr val="tx1"/>
          </a:solidFill>
          <a:latin typeface="+mn-lt"/>
          <a:ea typeface="+mn-ea"/>
          <a:cs typeface="+mn-cs"/>
        </a:defRPr>
      </a:lvl1pPr>
      <a:lvl2pPr marL="914400" indent="-457200" algn="l" rtl="0" eaLnBrk="1" fontAlgn="base" hangingPunct="1">
        <a:spcBef>
          <a:spcPct val="20000"/>
        </a:spcBef>
        <a:spcAft>
          <a:spcPct val="0"/>
        </a:spcAft>
        <a:buFont typeface="Arial" panose="020B0604020202020204" pitchFamily="34" charset="0"/>
        <a:buChar char="•"/>
        <a:defRPr sz="2800">
          <a:solidFill>
            <a:schemeClr val="tx1"/>
          </a:solidFill>
          <a:latin typeface="+mn-lt"/>
        </a:defRPr>
      </a:lvl2pPr>
      <a:lvl3pPr marL="1371600" indent="-457200" algn="l" rtl="0" eaLnBrk="1" fontAlgn="base" hangingPunct="1">
        <a:spcBef>
          <a:spcPct val="20000"/>
        </a:spcBef>
        <a:spcAft>
          <a:spcPct val="0"/>
        </a:spcAft>
        <a:buFont typeface="Arial" panose="020B0604020202020204" pitchFamily="34" charset="0"/>
        <a:buChar char="•"/>
        <a:defRPr sz="2800">
          <a:solidFill>
            <a:schemeClr val="tx1"/>
          </a:solidFill>
          <a:latin typeface="+mn-lt"/>
        </a:defRPr>
      </a:lvl3pPr>
      <a:lvl4pPr marL="1828800" indent="-457200" algn="l" rtl="0" eaLnBrk="1" fontAlgn="base" hangingPunct="1">
        <a:spcBef>
          <a:spcPct val="20000"/>
        </a:spcBef>
        <a:spcAft>
          <a:spcPct val="0"/>
        </a:spcAft>
        <a:buFont typeface="Arial" panose="020B0604020202020204" pitchFamily="34" charset="0"/>
        <a:buChar char="•"/>
        <a:defRPr sz="2400">
          <a:solidFill>
            <a:schemeClr val="tx1"/>
          </a:solidFill>
          <a:latin typeface="+mn-lt"/>
        </a:defRPr>
      </a:lvl4pPr>
      <a:lvl5pPr marL="2401888" indent="-396875" algn="l" rtl="0" eaLnBrk="1" fontAlgn="base" hangingPunct="1">
        <a:spcBef>
          <a:spcPct val="20000"/>
        </a:spcBef>
        <a:spcAft>
          <a:spcPct val="0"/>
        </a:spcAft>
        <a:buFont typeface="Arial" panose="020B0604020202020204" pitchFamily="34" charset="0"/>
        <a:buChar char="•"/>
        <a:tabLst>
          <a:tab pos="2401888" algn="l"/>
        </a:tabLst>
        <a:defRPr sz="2400">
          <a:solidFill>
            <a:schemeClr val="tx1"/>
          </a:solidFill>
          <a:latin typeface="+mn-lt"/>
        </a:defRPr>
      </a:lvl5pPr>
      <a:lvl6pPr marL="2514600" indent="-228600" algn="l" rtl="0" eaLnBrk="1" fontAlgn="base" hangingPunct="1">
        <a:spcBef>
          <a:spcPct val="20000"/>
        </a:spcBef>
        <a:spcAft>
          <a:spcPct val="0"/>
        </a:spcAft>
        <a:buChar char="»"/>
        <a:defRPr sz="2000">
          <a:solidFill>
            <a:schemeClr val="bg1"/>
          </a:solidFill>
          <a:latin typeface="+mn-lt"/>
        </a:defRPr>
      </a:lvl6pPr>
      <a:lvl7pPr marL="2971800" indent="-228600" algn="l" rtl="0" eaLnBrk="1" fontAlgn="base" hangingPunct="1">
        <a:spcBef>
          <a:spcPct val="20000"/>
        </a:spcBef>
        <a:spcAft>
          <a:spcPct val="0"/>
        </a:spcAft>
        <a:buChar char="»"/>
        <a:defRPr sz="2000">
          <a:solidFill>
            <a:schemeClr val="bg1"/>
          </a:solidFill>
          <a:latin typeface="+mn-lt"/>
        </a:defRPr>
      </a:lvl7pPr>
      <a:lvl8pPr marL="3429000" indent="-228600" algn="l" rtl="0" eaLnBrk="1" fontAlgn="base" hangingPunct="1">
        <a:spcBef>
          <a:spcPct val="20000"/>
        </a:spcBef>
        <a:spcAft>
          <a:spcPct val="0"/>
        </a:spcAft>
        <a:buChar char="»"/>
        <a:defRPr sz="2000">
          <a:solidFill>
            <a:schemeClr val="bg1"/>
          </a:solidFill>
          <a:latin typeface="+mn-lt"/>
        </a:defRPr>
      </a:lvl8pPr>
      <a:lvl9pPr marL="3886200" indent="-228600" algn="l" rtl="0" eaLnBrk="1" fontAlgn="base" hangingPunct="1">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0" y="440267"/>
            <a:ext cx="12192000" cy="914400"/>
          </a:xfrm>
          <a:prstGeom prst="rect">
            <a:avLst/>
          </a:prstGeom>
          <a:noFill/>
          <a:ln w="9525">
            <a:noFill/>
            <a:miter lim="800000"/>
            <a:headEnd/>
            <a:tailEnd/>
          </a:ln>
        </p:spPr>
        <p:txBody>
          <a:bodyPr vert="horz" wrap="square" lIns="365760" tIns="91440" rIns="365760" bIns="0" numCol="1" anchor="b" anchorCtr="0" compatLnSpc="1">
            <a:prstTxWarp prst="textNoShape">
              <a:avLst/>
            </a:prstTxWarp>
          </a:bodyPr>
          <a:lstStyle/>
          <a:p>
            <a:pPr lvl="0"/>
            <a:r>
              <a:rPr lang="en-US" dirty="0"/>
              <a:t>Click to edit Master title style</a:t>
            </a:r>
          </a:p>
        </p:txBody>
      </p:sp>
      <p:sp>
        <p:nvSpPr>
          <p:cNvPr id="1028" name="Rectangle 3"/>
          <p:cNvSpPr>
            <a:spLocks noGrp="1" noChangeArrowheads="1"/>
          </p:cNvSpPr>
          <p:nvPr>
            <p:ph type="body" idx="1"/>
          </p:nvPr>
        </p:nvSpPr>
        <p:spPr bwMode="auto">
          <a:xfrm>
            <a:off x="883920" y="1434404"/>
            <a:ext cx="10424160" cy="46155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5" name="Rectangle 11"/>
          <p:cNvSpPr>
            <a:spLocks noChangeArrowheads="1"/>
          </p:cNvSpPr>
          <p:nvPr/>
        </p:nvSpPr>
        <p:spPr bwMode="auto">
          <a:xfrm>
            <a:off x="850536" y="6324600"/>
            <a:ext cx="472440" cy="365760"/>
          </a:xfrm>
          <a:prstGeom prst="rect">
            <a:avLst/>
          </a:prstGeom>
          <a:noFill/>
          <a:ln w="9525">
            <a:noFill/>
            <a:miter lim="800000"/>
            <a:headEnd/>
            <a:tailEnd/>
          </a:ln>
          <a:effectLst/>
        </p:spPr>
        <p:txBody>
          <a:bodyPr wrap="none" lIns="0" tIns="0" rIns="0" bIns="0" anchor="ctr" anchorCtr="0">
            <a:normAutofit/>
          </a:bodyPr>
          <a:lstStyle/>
          <a:p>
            <a:pPr algn="l">
              <a:defRPr/>
            </a:pPr>
            <a:fld id="{C08E5819-54B1-418D-9241-92F644D79DBB}" type="slidenum">
              <a:rPr lang="en-US" sz="1400" b="0" smtClean="0">
                <a:solidFill>
                  <a:schemeClr val="accent2"/>
                </a:solidFill>
                <a:latin typeface="+mn-lt"/>
              </a:rPr>
              <a:pPr algn="l">
                <a:defRPr/>
              </a:pPr>
              <a:t>‹#›</a:t>
            </a:fld>
            <a:r>
              <a:rPr lang="en-US" sz="1400" b="0" dirty="0">
                <a:solidFill>
                  <a:schemeClr val="accent2"/>
                </a:solidFill>
                <a:latin typeface="+mn-lt"/>
              </a:rPr>
              <a:t>  |</a:t>
            </a:r>
          </a:p>
        </p:txBody>
      </p:sp>
      <p:sp>
        <p:nvSpPr>
          <p:cNvPr id="7" name="Rectangle 5"/>
          <p:cNvSpPr>
            <a:spLocks noGrp="1" noChangeArrowheads="1"/>
          </p:cNvSpPr>
          <p:nvPr>
            <p:ph type="ftr" sz="quarter" idx="3"/>
          </p:nvPr>
        </p:nvSpPr>
        <p:spPr>
          <a:xfrm>
            <a:off x="1524000" y="6324600"/>
            <a:ext cx="76800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cxnSp>
        <p:nvCxnSpPr>
          <p:cNvPr id="18" name="Straight Connector 17"/>
          <p:cNvCxnSpPr>
            <a:cxnSpLocks/>
          </p:cNvCxnSpPr>
          <p:nvPr/>
        </p:nvCxnSpPr>
        <p:spPr>
          <a:xfrm>
            <a:off x="883920" y="6244862"/>
            <a:ext cx="8260080" cy="0"/>
          </a:xfrm>
          <a:prstGeom prst="line">
            <a:avLst/>
          </a:prstGeom>
          <a:ln w="12700"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pic>
        <p:nvPicPr>
          <p:cNvPr id="15" name="Graphic 14">
            <a:extLst>
              <a:ext uri="{FF2B5EF4-FFF2-40B4-BE49-F238E27FC236}">
                <a16:creationId xmlns:a16="http://schemas.microsoft.com/office/drawing/2014/main" id="{8EADE440-52DC-96CE-987C-02D7261754CB}"/>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9247462" y="6110157"/>
            <a:ext cx="2639738" cy="671639"/>
          </a:xfrm>
          <a:prstGeom prst="rect">
            <a:avLst/>
          </a:prstGeom>
        </p:spPr>
      </p:pic>
      <p:pic>
        <p:nvPicPr>
          <p:cNvPr id="3" name="Picture 2">
            <a:extLst>
              <a:ext uri="{FF2B5EF4-FFF2-40B4-BE49-F238E27FC236}">
                <a16:creationId xmlns:a16="http://schemas.microsoft.com/office/drawing/2014/main" id="{3326E504-3420-A305-158E-F7229ED45D58}"/>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0"/>
            <a:ext cx="12192000" cy="440267"/>
          </a:xfrm>
          <a:prstGeom prst="rect">
            <a:avLst/>
          </a:prstGeom>
        </p:spPr>
      </p:pic>
    </p:spTree>
    <p:extLst>
      <p:ext uri="{BB962C8B-B14F-4D97-AF65-F5344CB8AC3E}">
        <p14:creationId xmlns:p14="http://schemas.microsoft.com/office/powerpoint/2010/main" val="4235654875"/>
      </p:ext>
    </p:extLst>
  </p:cSld>
  <p:clrMap bg1="lt1" tx1="dk1" bg2="lt2" tx2="dk2" accent1="accent1" accent2="accent2" accent3="accent3" accent4="accent4" accent5="accent5" accent6="accent6" hlink="hlink" folHlink="folHlink"/>
  <p:sldLayoutIdLst>
    <p:sldLayoutId id="2147483699" r:id="rId1"/>
    <p:sldLayoutId id="2147483685" r:id="rId2"/>
    <p:sldLayoutId id="2147483701" r:id="rId3"/>
    <p:sldLayoutId id="2147483690" r:id="rId4"/>
    <p:sldLayoutId id="2147483700" r:id="rId5"/>
    <p:sldLayoutId id="2147483697" r:id="rId6"/>
    <p:sldLayoutId id="2147483698" r:id="rId7"/>
    <p:sldLayoutId id="2147483702" r:id="rId8"/>
  </p:sldLayoutIdLst>
  <p:txStyles>
    <p:titleStyle>
      <a:lvl1pPr algn="l" rtl="0" eaLnBrk="1" fontAlgn="base" hangingPunct="1">
        <a:spcBef>
          <a:spcPct val="0"/>
        </a:spcBef>
        <a:spcAft>
          <a:spcPct val="0"/>
        </a:spcAft>
        <a:defRPr sz="3600" b="1" cap="all" normalizeH="0" baseline="0">
          <a:solidFill>
            <a:schemeClr val="tx2"/>
          </a:solidFill>
          <a:latin typeface="+mj-lt"/>
          <a:ea typeface="+mj-ea"/>
          <a:cs typeface="+mj-cs"/>
        </a:defRPr>
      </a:lvl1pPr>
      <a:lvl2pPr algn="ctr" rtl="0" eaLnBrk="1" fontAlgn="base" hangingPunct="1">
        <a:spcBef>
          <a:spcPct val="0"/>
        </a:spcBef>
        <a:spcAft>
          <a:spcPct val="0"/>
        </a:spcAft>
        <a:defRPr sz="4000" b="1">
          <a:solidFill>
            <a:schemeClr val="bg1"/>
          </a:solidFill>
          <a:latin typeface="Georgia" pitchFamily="18" charset="0"/>
        </a:defRPr>
      </a:lvl2pPr>
      <a:lvl3pPr algn="ctr" rtl="0" eaLnBrk="1" fontAlgn="base" hangingPunct="1">
        <a:spcBef>
          <a:spcPct val="0"/>
        </a:spcBef>
        <a:spcAft>
          <a:spcPct val="0"/>
        </a:spcAft>
        <a:defRPr sz="4000" b="1">
          <a:solidFill>
            <a:schemeClr val="bg1"/>
          </a:solidFill>
          <a:latin typeface="Georgia" pitchFamily="18" charset="0"/>
        </a:defRPr>
      </a:lvl3pPr>
      <a:lvl4pPr algn="ctr" rtl="0" eaLnBrk="1" fontAlgn="base" hangingPunct="1">
        <a:spcBef>
          <a:spcPct val="0"/>
        </a:spcBef>
        <a:spcAft>
          <a:spcPct val="0"/>
        </a:spcAft>
        <a:defRPr sz="4000" b="1">
          <a:solidFill>
            <a:schemeClr val="bg1"/>
          </a:solidFill>
          <a:latin typeface="Georgia" pitchFamily="18" charset="0"/>
        </a:defRPr>
      </a:lvl4pPr>
      <a:lvl5pPr algn="ctr" rtl="0" eaLnBrk="1" fontAlgn="base" hangingPunct="1">
        <a:spcBef>
          <a:spcPct val="0"/>
        </a:spcBef>
        <a:spcAft>
          <a:spcPct val="0"/>
        </a:spcAft>
        <a:defRPr sz="4000" b="1">
          <a:solidFill>
            <a:schemeClr val="bg1"/>
          </a:solidFill>
          <a:latin typeface="Georgia" pitchFamily="18" charset="0"/>
        </a:defRPr>
      </a:lvl5pPr>
      <a:lvl6pPr marL="457200" algn="ctr" rtl="0" eaLnBrk="1" fontAlgn="base" hangingPunct="1">
        <a:spcBef>
          <a:spcPct val="0"/>
        </a:spcBef>
        <a:spcAft>
          <a:spcPct val="0"/>
        </a:spcAft>
        <a:defRPr sz="4000" b="1">
          <a:solidFill>
            <a:schemeClr val="bg1"/>
          </a:solidFill>
          <a:latin typeface="Georgia" pitchFamily="18" charset="0"/>
        </a:defRPr>
      </a:lvl6pPr>
      <a:lvl7pPr marL="914400" algn="ctr" rtl="0" eaLnBrk="1" fontAlgn="base" hangingPunct="1">
        <a:spcBef>
          <a:spcPct val="0"/>
        </a:spcBef>
        <a:spcAft>
          <a:spcPct val="0"/>
        </a:spcAft>
        <a:defRPr sz="4000" b="1">
          <a:solidFill>
            <a:schemeClr val="bg1"/>
          </a:solidFill>
          <a:latin typeface="Georgia" pitchFamily="18" charset="0"/>
        </a:defRPr>
      </a:lvl7pPr>
      <a:lvl8pPr marL="1371600" algn="ctr" rtl="0" eaLnBrk="1" fontAlgn="base" hangingPunct="1">
        <a:spcBef>
          <a:spcPct val="0"/>
        </a:spcBef>
        <a:spcAft>
          <a:spcPct val="0"/>
        </a:spcAft>
        <a:defRPr sz="4000" b="1">
          <a:solidFill>
            <a:schemeClr val="bg1"/>
          </a:solidFill>
          <a:latin typeface="Georgia" pitchFamily="18" charset="0"/>
        </a:defRPr>
      </a:lvl8pPr>
      <a:lvl9pPr marL="1828800" algn="ctr" rtl="0" eaLnBrk="1" fontAlgn="base" hangingPunct="1">
        <a:spcBef>
          <a:spcPct val="0"/>
        </a:spcBef>
        <a:spcAft>
          <a:spcPct val="0"/>
        </a:spcAft>
        <a:defRPr sz="4000" b="1">
          <a:solidFill>
            <a:schemeClr val="bg1"/>
          </a:solidFill>
          <a:latin typeface="Georgia" pitchFamily="18" charset="0"/>
        </a:defRPr>
      </a:lvl9pPr>
    </p:titleStyle>
    <p:bodyStyle>
      <a:lvl1pPr marL="457200" indent="-457200" algn="l" rtl="0" eaLnBrk="1" fontAlgn="base" hangingPunct="1">
        <a:spcBef>
          <a:spcPct val="20000"/>
        </a:spcBef>
        <a:spcAft>
          <a:spcPct val="0"/>
        </a:spcAft>
        <a:buFont typeface="Arial" panose="020B0604020202020204" pitchFamily="34" charset="0"/>
        <a:buChar char="•"/>
        <a:defRPr sz="4000" b="0">
          <a:solidFill>
            <a:schemeClr val="tx1"/>
          </a:solidFill>
          <a:latin typeface="+mn-lt"/>
          <a:ea typeface="+mn-ea"/>
          <a:cs typeface="+mn-cs"/>
        </a:defRPr>
      </a:lvl1pPr>
      <a:lvl2pPr marL="914400" indent="-457200" algn="l" rtl="0" eaLnBrk="1" fontAlgn="base" hangingPunct="1">
        <a:spcBef>
          <a:spcPct val="20000"/>
        </a:spcBef>
        <a:spcAft>
          <a:spcPct val="0"/>
        </a:spcAft>
        <a:buFont typeface="Arial" panose="020B0604020202020204" pitchFamily="34" charset="0"/>
        <a:buChar char="•"/>
        <a:defRPr sz="2800">
          <a:solidFill>
            <a:schemeClr val="tx1"/>
          </a:solidFill>
          <a:latin typeface="+mn-lt"/>
        </a:defRPr>
      </a:lvl2pPr>
      <a:lvl3pPr marL="1371600" indent="-457200" algn="l" rtl="0" eaLnBrk="1" fontAlgn="base" hangingPunct="1">
        <a:spcBef>
          <a:spcPct val="20000"/>
        </a:spcBef>
        <a:spcAft>
          <a:spcPct val="0"/>
        </a:spcAft>
        <a:buFont typeface="Arial" panose="020B0604020202020204" pitchFamily="34" charset="0"/>
        <a:buChar char="•"/>
        <a:defRPr sz="2800">
          <a:solidFill>
            <a:schemeClr val="tx1"/>
          </a:solidFill>
          <a:latin typeface="+mn-lt"/>
        </a:defRPr>
      </a:lvl3pPr>
      <a:lvl4pPr marL="1828800" indent="-457200" algn="l" rtl="0" eaLnBrk="1" fontAlgn="base" hangingPunct="1">
        <a:spcBef>
          <a:spcPct val="20000"/>
        </a:spcBef>
        <a:spcAft>
          <a:spcPct val="0"/>
        </a:spcAft>
        <a:buFont typeface="Arial" panose="020B0604020202020204" pitchFamily="34" charset="0"/>
        <a:buChar char="•"/>
        <a:defRPr sz="2400">
          <a:solidFill>
            <a:schemeClr val="tx1"/>
          </a:solidFill>
          <a:latin typeface="+mn-lt"/>
        </a:defRPr>
      </a:lvl4pPr>
      <a:lvl5pPr marL="2401888" indent="-396875" algn="l" rtl="0" eaLnBrk="1" fontAlgn="base" hangingPunct="1">
        <a:spcBef>
          <a:spcPct val="20000"/>
        </a:spcBef>
        <a:spcAft>
          <a:spcPct val="0"/>
        </a:spcAft>
        <a:buFont typeface="Arial" panose="020B0604020202020204" pitchFamily="34" charset="0"/>
        <a:buChar char="•"/>
        <a:tabLst>
          <a:tab pos="2401888" algn="l"/>
        </a:tabLst>
        <a:defRPr sz="2400">
          <a:solidFill>
            <a:schemeClr val="tx1"/>
          </a:solidFill>
          <a:latin typeface="+mn-lt"/>
        </a:defRPr>
      </a:lvl5pPr>
      <a:lvl6pPr marL="2514600" indent="-228600" algn="l" rtl="0" eaLnBrk="1" fontAlgn="base" hangingPunct="1">
        <a:spcBef>
          <a:spcPct val="20000"/>
        </a:spcBef>
        <a:spcAft>
          <a:spcPct val="0"/>
        </a:spcAft>
        <a:buChar char="»"/>
        <a:defRPr sz="2000">
          <a:solidFill>
            <a:schemeClr val="bg1"/>
          </a:solidFill>
          <a:latin typeface="+mn-lt"/>
        </a:defRPr>
      </a:lvl6pPr>
      <a:lvl7pPr marL="2971800" indent="-228600" algn="l" rtl="0" eaLnBrk="1" fontAlgn="base" hangingPunct="1">
        <a:spcBef>
          <a:spcPct val="20000"/>
        </a:spcBef>
        <a:spcAft>
          <a:spcPct val="0"/>
        </a:spcAft>
        <a:buChar char="»"/>
        <a:defRPr sz="2000">
          <a:solidFill>
            <a:schemeClr val="bg1"/>
          </a:solidFill>
          <a:latin typeface="+mn-lt"/>
        </a:defRPr>
      </a:lvl7pPr>
      <a:lvl8pPr marL="3429000" indent="-228600" algn="l" rtl="0" eaLnBrk="1" fontAlgn="base" hangingPunct="1">
        <a:spcBef>
          <a:spcPct val="20000"/>
        </a:spcBef>
        <a:spcAft>
          <a:spcPct val="0"/>
        </a:spcAft>
        <a:buChar char="»"/>
        <a:defRPr sz="2000">
          <a:solidFill>
            <a:schemeClr val="bg1"/>
          </a:solidFill>
          <a:latin typeface="+mn-lt"/>
        </a:defRPr>
      </a:lvl8pPr>
      <a:lvl9pPr marL="3886200" indent="-228600" algn="l" rtl="0" eaLnBrk="1" fontAlgn="base" hangingPunct="1">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9.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9.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2BC6F-7BDD-D485-2FB0-B99990C3A6D9}"/>
              </a:ext>
            </a:extLst>
          </p:cNvPr>
          <p:cNvSpPr>
            <a:spLocks noGrp="1"/>
          </p:cNvSpPr>
          <p:nvPr>
            <p:ph type="title"/>
          </p:nvPr>
        </p:nvSpPr>
        <p:spPr/>
        <p:txBody>
          <a:bodyPr/>
          <a:lstStyle/>
          <a:p>
            <a:r>
              <a:rPr lang="en-US" dirty="0"/>
              <a:t>Sept 2026 Programmatic </a:t>
            </a:r>
          </a:p>
        </p:txBody>
      </p:sp>
      <p:sp>
        <p:nvSpPr>
          <p:cNvPr id="3" name="Content Placeholder 2">
            <a:extLst>
              <a:ext uri="{FF2B5EF4-FFF2-40B4-BE49-F238E27FC236}">
                <a16:creationId xmlns:a16="http://schemas.microsoft.com/office/drawing/2014/main" id="{FEC6617F-8590-22CB-52A1-8EE5DC6538D1}"/>
              </a:ext>
            </a:extLst>
          </p:cNvPr>
          <p:cNvSpPr>
            <a:spLocks noGrp="1"/>
          </p:cNvSpPr>
          <p:nvPr>
            <p:ph sz="quarter" idx="11"/>
          </p:nvPr>
        </p:nvSpPr>
        <p:spPr/>
        <p:txBody>
          <a:bodyPr/>
          <a:lstStyle/>
          <a:p>
            <a:r>
              <a:rPr lang="en-US" dirty="0"/>
              <a:t>District 11 Construction Inspection Contract</a:t>
            </a:r>
          </a:p>
          <a:p>
            <a:r>
              <a:rPr lang="en-US" dirty="0"/>
              <a:t>CY 2027 &amp; 2028  </a:t>
            </a:r>
          </a:p>
          <a:p>
            <a:r>
              <a:rPr lang="en-US" dirty="0"/>
              <a:t>PID 126517</a:t>
            </a:r>
          </a:p>
        </p:txBody>
      </p:sp>
      <p:pic>
        <p:nvPicPr>
          <p:cNvPr id="7" name="Recorded Sound">
            <a:hlinkClick r:id="" action="ppaction://media"/>
            <a:extLst>
              <a:ext uri="{FF2B5EF4-FFF2-40B4-BE49-F238E27FC236}">
                <a16:creationId xmlns:a16="http://schemas.microsoft.com/office/drawing/2014/main" id="{8A398861-9AB8-AFF1-9125-8B167036AA4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10862" y="434602"/>
            <a:ext cx="609600" cy="609600"/>
          </a:xfrm>
          <a:prstGeom prst="rect">
            <a:avLst/>
          </a:prstGeom>
        </p:spPr>
      </p:pic>
    </p:spTree>
    <p:extLst>
      <p:ext uri="{BB962C8B-B14F-4D97-AF65-F5344CB8AC3E}">
        <p14:creationId xmlns:p14="http://schemas.microsoft.com/office/powerpoint/2010/main" val="3414627438"/>
      </p:ext>
    </p:extLst>
  </p:cSld>
  <p:clrMapOvr>
    <a:masterClrMapping/>
  </p:clrMapOvr>
  <mc:AlternateContent xmlns:mc="http://schemas.openxmlformats.org/markup-compatibility/2006">
    <mc:Choice xmlns:p14="http://schemas.microsoft.com/office/powerpoint/2010/main" Requires="p14">
      <p:transition spd="slow" p14:dur="2000" advTm="14930"/>
    </mc:Choice>
    <mc:Fallback>
      <p:transition spd="slow" advTm="149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12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52317-3C9E-F883-DA77-F3E1276E2259}"/>
              </a:ext>
            </a:extLst>
          </p:cNvPr>
          <p:cNvSpPr>
            <a:spLocks noGrp="1"/>
          </p:cNvSpPr>
          <p:nvPr>
            <p:ph type="title"/>
          </p:nvPr>
        </p:nvSpPr>
        <p:spPr/>
        <p:txBody>
          <a:bodyPr/>
          <a:lstStyle/>
          <a:p>
            <a:r>
              <a:rPr lang="en-US" dirty="0"/>
              <a:t>D11-CY2027/CY2028- Construction Inspection</a:t>
            </a:r>
          </a:p>
        </p:txBody>
      </p:sp>
      <p:sp>
        <p:nvSpPr>
          <p:cNvPr id="3" name="Content Placeholder 2">
            <a:extLst>
              <a:ext uri="{FF2B5EF4-FFF2-40B4-BE49-F238E27FC236}">
                <a16:creationId xmlns:a16="http://schemas.microsoft.com/office/drawing/2014/main" id="{E2F63F36-6F27-7E81-8377-F75C1C684853}"/>
              </a:ext>
            </a:extLst>
          </p:cNvPr>
          <p:cNvSpPr>
            <a:spLocks noGrp="1"/>
          </p:cNvSpPr>
          <p:nvPr>
            <p:ph idx="1"/>
          </p:nvPr>
        </p:nvSpPr>
        <p:spPr/>
        <p:txBody>
          <a:bodyPr/>
          <a:lstStyle/>
          <a:p>
            <a:r>
              <a:rPr lang="en-US" dirty="0"/>
              <a:t>This agreement is to provide Construction Inspectors for general construction in District 11</a:t>
            </a:r>
          </a:p>
        </p:txBody>
      </p:sp>
      <p:sp>
        <p:nvSpPr>
          <p:cNvPr id="5" name="Footer Placeholder 17">
            <a:extLst>
              <a:ext uri="{FF2B5EF4-FFF2-40B4-BE49-F238E27FC236}">
                <a16:creationId xmlns:a16="http://schemas.microsoft.com/office/drawing/2014/main" id="{9B31278E-8C8F-3B29-BFAC-A19B74828162}"/>
              </a:ext>
            </a:extLst>
          </p:cNvPr>
          <p:cNvSpPr>
            <a:spLocks noGrp="1"/>
          </p:cNvSpPr>
          <p:nvPr>
            <p:ph type="ftr" sz="quarter" idx="3"/>
          </p:nvPr>
        </p:nvSpPr>
        <p:spPr>
          <a:xfrm>
            <a:off x="1447800" y="6324600"/>
            <a:ext cx="7756218" cy="365760"/>
          </a:xfrm>
        </p:spPr>
        <p:txBody>
          <a:bodyPr>
            <a:normAutofit/>
          </a:bodyPr>
          <a:lstStyle/>
          <a:p>
            <a:pPr>
              <a:defRPr/>
            </a:pPr>
            <a:r>
              <a:rPr lang="en-US" dirty="0"/>
              <a:t>D11-CY2027/CY2028-Construction Inspection</a:t>
            </a:r>
          </a:p>
        </p:txBody>
      </p:sp>
      <p:pic>
        <p:nvPicPr>
          <p:cNvPr id="4" name="Recorded Sound">
            <a:hlinkClick r:id="" action="ppaction://media"/>
            <a:extLst>
              <a:ext uri="{FF2B5EF4-FFF2-40B4-BE49-F238E27FC236}">
                <a16:creationId xmlns:a16="http://schemas.microsoft.com/office/drawing/2014/main" id="{2BE3E67D-A4AA-1B76-792B-F5987F8FDD3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44200" y="5132832"/>
            <a:ext cx="609600" cy="609600"/>
          </a:xfrm>
          <a:prstGeom prst="rect">
            <a:avLst/>
          </a:prstGeom>
        </p:spPr>
      </p:pic>
    </p:spTree>
    <p:extLst>
      <p:ext uri="{BB962C8B-B14F-4D97-AF65-F5344CB8AC3E}">
        <p14:creationId xmlns:p14="http://schemas.microsoft.com/office/powerpoint/2010/main" val="850391545"/>
      </p:ext>
    </p:extLst>
  </p:cSld>
  <p:clrMapOvr>
    <a:masterClrMapping/>
  </p:clrMapOvr>
  <mc:AlternateContent xmlns:mc="http://schemas.openxmlformats.org/markup-compatibility/2006" xmlns:p14="http://schemas.microsoft.com/office/powerpoint/2010/main">
    <mc:Choice Requires="p14">
      <p:transition spd="slow" p14:dur="2000" advTm="14833"/>
    </mc:Choice>
    <mc:Fallback xmlns="">
      <p:transition spd="slow" advTm="148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5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52317-3C9E-F883-DA77-F3E1276E2259}"/>
              </a:ext>
            </a:extLst>
          </p:cNvPr>
          <p:cNvSpPr>
            <a:spLocks noGrp="1"/>
          </p:cNvSpPr>
          <p:nvPr>
            <p:ph type="title"/>
          </p:nvPr>
        </p:nvSpPr>
        <p:spPr/>
        <p:txBody>
          <a:bodyPr/>
          <a:lstStyle/>
          <a:p>
            <a:r>
              <a:rPr lang="en-US" dirty="0"/>
              <a:t>Project scope</a:t>
            </a:r>
          </a:p>
        </p:txBody>
      </p:sp>
      <p:sp>
        <p:nvSpPr>
          <p:cNvPr id="3" name="Content Placeholder 2">
            <a:extLst>
              <a:ext uri="{FF2B5EF4-FFF2-40B4-BE49-F238E27FC236}">
                <a16:creationId xmlns:a16="http://schemas.microsoft.com/office/drawing/2014/main" id="{E2F63F36-6F27-7E81-8377-F75C1C684853}"/>
              </a:ext>
            </a:extLst>
          </p:cNvPr>
          <p:cNvSpPr>
            <a:spLocks noGrp="1"/>
          </p:cNvSpPr>
          <p:nvPr>
            <p:ph idx="1"/>
          </p:nvPr>
        </p:nvSpPr>
        <p:spPr/>
        <p:txBody>
          <a:bodyPr/>
          <a:lstStyle/>
          <a:p>
            <a:pPr lvl="1"/>
            <a:r>
              <a:rPr lang="en-US" sz="3200" dirty="0"/>
              <a:t>District 11 primarily uses the Construction Inspection Contract for Bridge Painting Inspection. </a:t>
            </a:r>
          </a:p>
          <a:p>
            <a:pPr lvl="1"/>
            <a:endParaRPr lang="en-US" sz="3200" dirty="0"/>
          </a:p>
          <a:p>
            <a:pPr lvl="1"/>
            <a:r>
              <a:rPr lang="en-US" sz="3200" dirty="0"/>
              <a:t>This work could be throughout District 11’s counties.</a:t>
            </a:r>
          </a:p>
        </p:txBody>
      </p:sp>
      <p:sp>
        <p:nvSpPr>
          <p:cNvPr id="5" name="Footer Placeholder 17">
            <a:extLst>
              <a:ext uri="{FF2B5EF4-FFF2-40B4-BE49-F238E27FC236}">
                <a16:creationId xmlns:a16="http://schemas.microsoft.com/office/drawing/2014/main" id="{9B31278E-8C8F-3B29-BFAC-A19B74828162}"/>
              </a:ext>
            </a:extLst>
          </p:cNvPr>
          <p:cNvSpPr>
            <a:spLocks noGrp="1"/>
          </p:cNvSpPr>
          <p:nvPr>
            <p:ph type="ftr" sz="quarter" idx="3"/>
          </p:nvPr>
        </p:nvSpPr>
        <p:spPr>
          <a:xfrm>
            <a:off x="1447800" y="6324600"/>
            <a:ext cx="7756218" cy="365760"/>
          </a:xfrm>
        </p:spPr>
        <p:txBody>
          <a:bodyPr>
            <a:normAutofit/>
          </a:bodyPr>
          <a:lstStyle/>
          <a:p>
            <a:pPr>
              <a:defRPr/>
            </a:pPr>
            <a:r>
              <a:rPr lang="en-US" dirty="0"/>
              <a:t>D11-CY2027/CY2028-Construction Inspection</a:t>
            </a:r>
          </a:p>
        </p:txBody>
      </p:sp>
      <p:pic>
        <p:nvPicPr>
          <p:cNvPr id="4" name="Recorded Sound">
            <a:hlinkClick r:id="" action="ppaction://media"/>
            <a:extLst>
              <a:ext uri="{FF2B5EF4-FFF2-40B4-BE49-F238E27FC236}">
                <a16:creationId xmlns:a16="http://schemas.microsoft.com/office/drawing/2014/main" id="{A7D3F523-3921-BF50-F4C5-B6C9204BC77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50296" y="5105400"/>
            <a:ext cx="609600" cy="609600"/>
          </a:xfrm>
          <a:prstGeom prst="rect">
            <a:avLst/>
          </a:prstGeom>
        </p:spPr>
      </p:pic>
    </p:spTree>
    <p:extLst>
      <p:ext uri="{BB962C8B-B14F-4D97-AF65-F5344CB8AC3E}">
        <p14:creationId xmlns:p14="http://schemas.microsoft.com/office/powerpoint/2010/main" val="2527776716"/>
      </p:ext>
    </p:extLst>
  </p:cSld>
  <p:clrMapOvr>
    <a:masterClrMapping/>
  </p:clrMapOvr>
  <mc:AlternateContent xmlns:mc="http://schemas.openxmlformats.org/markup-compatibility/2006">
    <mc:Choice xmlns:p14="http://schemas.microsoft.com/office/powerpoint/2010/main" Requires="p14">
      <p:transition spd="slow" p14:dur="2000" advTm="11114"/>
    </mc:Choice>
    <mc:Fallback>
      <p:transition spd="slow" advTm="111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11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3221B6-F863-8295-E494-5F23F761B284}"/>
              </a:ext>
            </a:extLst>
          </p:cNvPr>
          <p:cNvSpPr>
            <a:spLocks noGrp="1"/>
          </p:cNvSpPr>
          <p:nvPr>
            <p:ph type="title"/>
          </p:nvPr>
        </p:nvSpPr>
        <p:spPr/>
        <p:txBody>
          <a:bodyPr/>
          <a:lstStyle/>
          <a:p>
            <a:r>
              <a:rPr lang="en-US" dirty="0"/>
              <a:t>Consultant </a:t>
            </a:r>
            <a:r>
              <a:rPr lang="en-US" dirty="0" err="1"/>
              <a:t>Prequalifications</a:t>
            </a:r>
            <a:endParaRPr lang="en-US" dirty="0"/>
          </a:p>
        </p:txBody>
      </p:sp>
      <p:sp>
        <p:nvSpPr>
          <p:cNvPr id="5" name="Content Placeholder 4">
            <a:extLst>
              <a:ext uri="{FF2B5EF4-FFF2-40B4-BE49-F238E27FC236}">
                <a16:creationId xmlns:a16="http://schemas.microsoft.com/office/drawing/2014/main" id="{8B2377A9-4434-693D-14A1-38E458729390}"/>
              </a:ext>
            </a:extLst>
          </p:cNvPr>
          <p:cNvSpPr>
            <a:spLocks noGrp="1"/>
          </p:cNvSpPr>
          <p:nvPr>
            <p:ph idx="1"/>
          </p:nvPr>
        </p:nvSpPr>
        <p:spPr/>
        <p:txBody>
          <a:bodyPr/>
          <a:lstStyle/>
          <a:p>
            <a:r>
              <a:rPr lang="en-US" sz="4000" dirty="0"/>
              <a:t>Project Inspector 2</a:t>
            </a:r>
          </a:p>
          <a:p>
            <a:r>
              <a:rPr lang="en-US" dirty="0"/>
              <a:t>Coatings Inspector</a:t>
            </a:r>
            <a:endParaRPr lang="en-US" sz="4000" dirty="0"/>
          </a:p>
        </p:txBody>
      </p:sp>
      <p:sp>
        <p:nvSpPr>
          <p:cNvPr id="2" name="Footer Placeholder 16">
            <a:extLst>
              <a:ext uri="{FF2B5EF4-FFF2-40B4-BE49-F238E27FC236}">
                <a16:creationId xmlns:a16="http://schemas.microsoft.com/office/drawing/2014/main" id="{1E3774CE-3E9A-5D62-FD3C-65559CAA31DD}"/>
              </a:ext>
            </a:extLst>
          </p:cNvPr>
          <p:cNvSpPr>
            <a:spLocks noGrp="1"/>
          </p:cNvSpPr>
          <p:nvPr>
            <p:ph type="ftr" sz="quarter" idx="3"/>
          </p:nvPr>
        </p:nvSpPr>
        <p:spPr>
          <a:xfrm>
            <a:off x="1447800" y="6324600"/>
            <a:ext cx="7756218" cy="365760"/>
          </a:xfrm>
        </p:spPr>
        <p:txBody>
          <a:bodyPr>
            <a:normAutofit/>
          </a:bodyPr>
          <a:lstStyle/>
          <a:p>
            <a:pPr>
              <a:defRPr/>
            </a:pPr>
            <a:r>
              <a:rPr lang="en-US" dirty="0"/>
              <a:t>D11-CY2027/CY2028-Construction Inspection</a:t>
            </a:r>
          </a:p>
        </p:txBody>
      </p:sp>
      <p:pic>
        <p:nvPicPr>
          <p:cNvPr id="6" name="Recorded Sound">
            <a:hlinkClick r:id="" action="ppaction://media"/>
            <a:extLst>
              <a:ext uri="{FF2B5EF4-FFF2-40B4-BE49-F238E27FC236}">
                <a16:creationId xmlns:a16="http://schemas.microsoft.com/office/drawing/2014/main" id="{B9026B58-89E5-F42E-83D8-82919A971D4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19232" y="4998720"/>
            <a:ext cx="609600" cy="609600"/>
          </a:xfrm>
          <a:prstGeom prst="rect">
            <a:avLst/>
          </a:prstGeom>
        </p:spPr>
      </p:pic>
    </p:spTree>
    <p:extLst>
      <p:ext uri="{BB962C8B-B14F-4D97-AF65-F5344CB8AC3E}">
        <p14:creationId xmlns:p14="http://schemas.microsoft.com/office/powerpoint/2010/main" val="242801649"/>
      </p:ext>
    </p:extLst>
  </p:cSld>
  <p:clrMapOvr>
    <a:masterClrMapping/>
  </p:clrMapOvr>
  <mc:AlternateContent xmlns:mc="http://schemas.openxmlformats.org/markup-compatibility/2006">
    <mc:Choice xmlns:p14="http://schemas.microsoft.com/office/powerpoint/2010/main" Requires="p14">
      <p:transition spd="slow" p14:dur="2000" advTm="7950"/>
    </mc:Choice>
    <mc:Fallback>
      <p:transition spd="slow" advTm="7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5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B500BF-BF64-9CB7-F1DF-EAC9C2CCF6D6}"/>
              </a:ext>
            </a:extLst>
          </p:cNvPr>
          <p:cNvSpPr>
            <a:spLocks noGrp="1"/>
          </p:cNvSpPr>
          <p:nvPr>
            <p:ph type="title"/>
          </p:nvPr>
        </p:nvSpPr>
        <p:spPr/>
        <p:txBody>
          <a:bodyPr/>
          <a:lstStyle/>
          <a:p>
            <a:r>
              <a:rPr lang="en-US" dirty="0"/>
              <a:t>Thank you</a:t>
            </a:r>
          </a:p>
        </p:txBody>
      </p:sp>
      <p:sp>
        <p:nvSpPr>
          <p:cNvPr id="3" name="Footer Placeholder 11">
            <a:extLst>
              <a:ext uri="{FF2B5EF4-FFF2-40B4-BE49-F238E27FC236}">
                <a16:creationId xmlns:a16="http://schemas.microsoft.com/office/drawing/2014/main" id="{5DFAB061-98D1-E79D-436B-4A117C0D1E12}"/>
              </a:ext>
            </a:extLst>
          </p:cNvPr>
          <p:cNvSpPr>
            <a:spLocks noGrp="1"/>
          </p:cNvSpPr>
          <p:nvPr>
            <p:ph type="ftr" sz="quarter" idx="3"/>
          </p:nvPr>
        </p:nvSpPr>
        <p:spPr>
          <a:xfrm>
            <a:off x="1447800" y="6324600"/>
            <a:ext cx="7756218" cy="365760"/>
          </a:xfrm>
        </p:spPr>
        <p:txBody>
          <a:bodyPr>
            <a:normAutofit/>
          </a:bodyPr>
          <a:lstStyle/>
          <a:p>
            <a:pPr>
              <a:defRPr/>
            </a:pPr>
            <a:r>
              <a:rPr lang="en-US" dirty="0"/>
              <a:t>D11-CY2027/CY2028-Construction Inspection</a:t>
            </a:r>
          </a:p>
        </p:txBody>
      </p:sp>
      <p:sp>
        <p:nvSpPr>
          <p:cNvPr id="6" name="Content Placeholder 5">
            <a:extLst>
              <a:ext uri="{FF2B5EF4-FFF2-40B4-BE49-F238E27FC236}">
                <a16:creationId xmlns:a16="http://schemas.microsoft.com/office/drawing/2014/main" id="{6F98AE43-AF56-FC11-6B3F-C5E6300931D4}"/>
              </a:ext>
            </a:extLst>
          </p:cNvPr>
          <p:cNvSpPr>
            <a:spLocks noGrp="1"/>
          </p:cNvSpPr>
          <p:nvPr>
            <p:ph idx="1"/>
          </p:nvPr>
        </p:nvSpPr>
        <p:spPr/>
        <p:txBody>
          <a:bodyPr/>
          <a:lstStyle/>
          <a:p>
            <a:r>
              <a:rPr lang="en-US" dirty="0"/>
              <a:t>Thank you for watching this video presentation for the Construction Inspection Contract</a:t>
            </a:r>
          </a:p>
          <a:p>
            <a:r>
              <a:rPr lang="en-US" dirty="0"/>
              <a:t>District 11 appreciates your interest in partnering with us for a successful year</a:t>
            </a:r>
          </a:p>
        </p:txBody>
      </p:sp>
      <p:pic>
        <p:nvPicPr>
          <p:cNvPr id="5" name="Recorded Sound">
            <a:hlinkClick r:id="" action="ppaction://media"/>
            <a:extLst>
              <a:ext uri="{FF2B5EF4-FFF2-40B4-BE49-F238E27FC236}">
                <a16:creationId xmlns:a16="http://schemas.microsoft.com/office/drawing/2014/main" id="{AAD28997-5E7B-449F-66FE-5031206C9A0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88296" y="4834128"/>
            <a:ext cx="609600" cy="609600"/>
          </a:xfrm>
          <a:prstGeom prst="rect">
            <a:avLst/>
          </a:prstGeom>
        </p:spPr>
      </p:pic>
    </p:spTree>
    <p:extLst>
      <p:ext uri="{BB962C8B-B14F-4D97-AF65-F5344CB8AC3E}">
        <p14:creationId xmlns:p14="http://schemas.microsoft.com/office/powerpoint/2010/main" val="1384473991"/>
      </p:ext>
    </p:extLst>
  </p:cSld>
  <p:clrMapOvr>
    <a:masterClrMapping/>
  </p:clrMapOvr>
  <mc:AlternateContent xmlns:mc="http://schemas.openxmlformats.org/markup-compatibility/2006">
    <mc:Choice xmlns:p14="http://schemas.microsoft.com/office/powerpoint/2010/main" Requires="p14">
      <p:transition spd="slow" p14:dur="2000" advTm="15543"/>
    </mc:Choice>
    <mc:Fallback>
      <p:transition spd="slow" advTm="155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86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391ECC-785E-7142-076D-747DD922475C}"/>
              </a:ext>
            </a:extLst>
          </p:cNvPr>
          <p:cNvSpPr>
            <a:spLocks noGrp="1"/>
          </p:cNvSpPr>
          <p:nvPr>
            <p:ph type="title"/>
          </p:nvPr>
        </p:nvSpPr>
        <p:spPr/>
        <p:txBody>
          <a:bodyPr/>
          <a:lstStyle/>
          <a:p>
            <a:r>
              <a:rPr lang="en-US"/>
              <a:t>Thank you</a:t>
            </a:r>
          </a:p>
        </p:txBody>
      </p:sp>
    </p:spTree>
    <p:extLst>
      <p:ext uri="{BB962C8B-B14F-4D97-AF65-F5344CB8AC3E}">
        <p14:creationId xmlns:p14="http://schemas.microsoft.com/office/powerpoint/2010/main" val="4160985550"/>
      </p:ext>
    </p:extLst>
  </p:cSld>
  <p:clrMapOvr>
    <a:masterClrMapping/>
  </p:clrMapOvr>
</p:sld>
</file>

<file path=ppt/theme/theme1.xml><?xml version="1.0" encoding="utf-8"?>
<a:theme xmlns:a="http://schemas.openxmlformats.org/drawingml/2006/main" name="ODOT-HoIA-Theme-1">
  <a:themeElements>
    <a:clrScheme name="Heart-of-It-All">
      <a:dk1>
        <a:srgbClr val="000000"/>
      </a:dk1>
      <a:lt1>
        <a:sysClr val="window" lastClr="FFFFFF"/>
      </a:lt1>
      <a:dk2>
        <a:srgbClr val="0E3F75"/>
      </a:dk2>
      <a:lt2>
        <a:srgbClr val="D6D2C4"/>
      </a:lt2>
      <a:accent1>
        <a:srgbClr val="C12637"/>
      </a:accent1>
      <a:accent2>
        <a:srgbClr val="0098D3"/>
      </a:accent2>
      <a:accent3>
        <a:srgbClr val="EBA70E"/>
      </a:accent3>
      <a:accent4>
        <a:srgbClr val="69C2C6"/>
      </a:accent4>
      <a:accent5>
        <a:srgbClr val="DC5829"/>
      </a:accent5>
      <a:accent6>
        <a:srgbClr val="009969"/>
      </a:accent6>
      <a:hlink>
        <a:srgbClr val="40BAC8"/>
      </a:hlink>
      <a:folHlink>
        <a:srgbClr val="152F5F"/>
      </a:folHlink>
    </a:clrScheme>
    <a:fontScheme name="Source Sans">
      <a:majorFont>
        <a:latin typeface="Source Sans 3"/>
        <a:ea typeface=""/>
        <a:cs typeface=""/>
      </a:majorFont>
      <a:minorFont>
        <a:latin typeface="Source Sans 3"/>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AE1844AB-8F7C-463F-B3D0-B57C8D70AA9C}" vid="{05C344BA-724F-4348-A70B-EFC1BBB54300}"/>
    </a:ext>
  </a:extLst>
</a:theme>
</file>

<file path=ppt/theme/theme2.xml><?xml version="1.0" encoding="utf-8"?>
<a:theme xmlns:a="http://schemas.openxmlformats.org/drawingml/2006/main" name="1_ODOT-HoIA-Theme-1">
  <a:themeElements>
    <a:clrScheme name="Heart-of-It-All">
      <a:dk1>
        <a:srgbClr val="000000"/>
      </a:dk1>
      <a:lt1>
        <a:sysClr val="window" lastClr="FFFFFF"/>
      </a:lt1>
      <a:dk2>
        <a:srgbClr val="0E3F75"/>
      </a:dk2>
      <a:lt2>
        <a:srgbClr val="D6D2C4"/>
      </a:lt2>
      <a:accent1>
        <a:srgbClr val="C12637"/>
      </a:accent1>
      <a:accent2>
        <a:srgbClr val="0098D3"/>
      </a:accent2>
      <a:accent3>
        <a:srgbClr val="EBA70E"/>
      </a:accent3>
      <a:accent4>
        <a:srgbClr val="69C2C6"/>
      </a:accent4>
      <a:accent5>
        <a:srgbClr val="DC5829"/>
      </a:accent5>
      <a:accent6>
        <a:srgbClr val="009969"/>
      </a:accent6>
      <a:hlink>
        <a:srgbClr val="40BAC8"/>
      </a:hlink>
      <a:folHlink>
        <a:srgbClr val="152F5F"/>
      </a:folHlink>
    </a:clrScheme>
    <a:fontScheme name="Source Sans">
      <a:majorFont>
        <a:latin typeface="Source Sans 3"/>
        <a:ea typeface=""/>
        <a:cs typeface=""/>
      </a:majorFont>
      <a:minorFont>
        <a:latin typeface="Source Sans 3"/>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AE1844AB-8F7C-463F-B3D0-B57C8D70AA9C}" vid="{FB46CD2F-2185-4BA3-8834-91383C11456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f920f5b4-f35a-4bd1-ab57-79db69ad10fb}" enabled="1" method="Standard" siteId="{50f8fcc4-94d8-4f07-84eb-36ed57c7c8a2}" contentBits="0" removed="0"/>
</clbl:labelList>
</file>

<file path=docProps/app.xml><?xml version="1.0" encoding="utf-8"?>
<Properties xmlns="http://schemas.openxmlformats.org/officeDocument/2006/extended-properties" xmlns:vt="http://schemas.openxmlformats.org/officeDocument/2006/docPropsVTypes">
  <Template>ODOT-Heart-Of-It-All-16-9-Light-Template</Template>
  <TotalTime>127</TotalTime>
  <Words>227</Words>
  <Application>Microsoft Office PowerPoint</Application>
  <PresentationFormat>Widescreen</PresentationFormat>
  <Paragraphs>31</Paragraphs>
  <Slides>6</Slides>
  <Notes>5</Notes>
  <HiddenSlides>0</HiddenSlides>
  <MMClips>5</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6</vt:i4>
      </vt:variant>
    </vt:vector>
  </HeadingPairs>
  <TitlesOfParts>
    <vt:vector size="13" baseType="lpstr">
      <vt:lpstr>Aptos</vt:lpstr>
      <vt:lpstr>Arial</vt:lpstr>
      <vt:lpstr>Georgia</vt:lpstr>
      <vt:lpstr>Source Sans 3</vt:lpstr>
      <vt:lpstr>Source Sans 3 Black</vt:lpstr>
      <vt:lpstr>ODOT-HoIA-Theme-1</vt:lpstr>
      <vt:lpstr>1_ODOT-HoIA-Theme-1</vt:lpstr>
      <vt:lpstr>Sept 2026 Programmatic </vt:lpstr>
      <vt:lpstr>D11-CY2027/CY2028- Construction Inspection</vt:lpstr>
      <vt:lpstr>Project scope</vt:lpstr>
      <vt:lpstr>Consultant Prequalifications</vt:lpstr>
      <vt:lpstr>Thank you</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Debolt, Eric</dc:creator>
  <cp:lastModifiedBy>Slanina, Adrienne</cp:lastModifiedBy>
  <cp:revision>10</cp:revision>
  <cp:lastPrinted>2026-07-01T12:07:17Z</cp:lastPrinted>
  <dcterms:created xsi:type="dcterms:W3CDTF">2024-09-11T11:49:33Z</dcterms:created>
  <dcterms:modified xsi:type="dcterms:W3CDTF">2026-07-28T13:07:10Z</dcterms:modified>
</cp:coreProperties>
</file>