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Lst>
  <p:notesMasterIdLst>
    <p:notesMasterId r:id="rId14"/>
  </p:notesMasterIdLst>
  <p:sldIdLst>
    <p:sldId id="256" r:id="rId3"/>
    <p:sldId id="257" r:id="rId4"/>
    <p:sldId id="261" r:id="rId5"/>
    <p:sldId id="258" r:id="rId6"/>
    <p:sldId id="264" r:id="rId7"/>
    <p:sldId id="265" r:id="rId8"/>
    <p:sldId id="260" r:id="rId9"/>
    <p:sldId id="267" r:id="rId10"/>
    <p:sldId id="269" r:id="rId11"/>
    <p:sldId id="270" r:id="rId12"/>
    <p:sldId id="263" r:id="rId1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5A0D7B-BFB7-4325-AED7-5A6CE36573BA}" v="22" dt="2025-07-24T13:46:45.4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1235" autoAdjust="0"/>
  </p:normalViewPr>
  <p:slideViewPr>
    <p:cSldViewPr snapToGrid="0">
      <p:cViewPr varScale="1">
        <p:scale>
          <a:sx n="82" d="100"/>
          <a:sy n="82" d="100"/>
        </p:scale>
        <p:origin x="1710"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19"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ffman, David" userId="a58332bc-3bd5-485b-8d8d-5176558a1383" providerId="ADAL" clId="{3E5A0D7B-BFB7-4325-AED7-5A6CE36573BA}"/>
    <pc:docChg chg="undo custSel modSld">
      <pc:chgData name="Hoffman, David" userId="a58332bc-3bd5-485b-8d8d-5176558a1383" providerId="ADAL" clId="{3E5A0D7B-BFB7-4325-AED7-5A6CE36573BA}" dt="2025-07-24T14:41:52.256" v="248" actId="313"/>
      <pc:docMkLst>
        <pc:docMk/>
      </pc:docMkLst>
      <pc:sldChg chg="addSp delSp modSp mod modTransition delAnim">
        <pc:chgData name="Hoffman, David" userId="a58332bc-3bd5-485b-8d8d-5176558a1383" providerId="ADAL" clId="{3E5A0D7B-BFB7-4325-AED7-5A6CE36573BA}" dt="2025-07-23T22:32:13.607" v="96" actId="478"/>
        <pc:sldMkLst>
          <pc:docMk/>
          <pc:sldMk cId="3414627438" sldId="256"/>
        </pc:sldMkLst>
        <pc:picChg chg="del">
          <ac:chgData name="Hoffman, David" userId="a58332bc-3bd5-485b-8d8d-5176558a1383" providerId="ADAL" clId="{3E5A0D7B-BFB7-4325-AED7-5A6CE36573BA}" dt="2025-07-23T22:14:30.251" v="60" actId="478"/>
          <ac:picMkLst>
            <pc:docMk/>
            <pc:sldMk cId="3414627438" sldId="256"/>
            <ac:picMk id="4" creationId="{8DEF895D-83FF-C600-7C6A-0D10AD5F7CB2}"/>
          </ac:picMkLst>
        </pc:picChg>
        <pc:picChg chg="mod">
          <ac:chgData name="Hoffman, David" userId="a58332bc-3bd5-485b-8d8d-5176558a1383" providerId="ADAL" clId="{3E5A0D7B-BFB7-4325-AED7-5A6CE36573BA}" dt="2025-07-23T22:15:12.862" v="61" actId="1076"/>
          <ac:picMkLst>
            <pc:docMk/>
            <pc:sldMk cId="3414627438" sldId="256"/>
            <ac:picMk id="6" creationId="{6FDFE794-AA26-E7E0-849D-02AC2B9FDA06}"/>
          </ac:picMkLst>
        </pc:picChg>
        <pc:picChg chg="add del mod">
          <ac:chgData name="Hoffman, David" userId="a58332bc-3bd5-485b-8d8d-5176558a1383" providerId="ADAL" clId="{3E5A0D7B-BFB7-4325-AED7-5A6CE36573BA}" dt="2025-07-23T22:27:19.351" v="82" actId="478"/>
          <ac:picMkLst>
            <pc:docMk/>
            <pc:sldMk cId="3414627438" sldId="256"/>
            <ac:picMk id="13" creationId="{119BAB27-CB2D-A498-71C8-D930DC3D4F81}"/>
          </ac:picMkLst>
        </pc:picChg>
        <pc:picChg chg="add del mod">
          <ac:chgData name="Hoffman, David" userId="a58332bc-3bd5-485b-8d8d-5176558a1383" providerId="ADAL" clId="{3E5A0D7B-BFB7-4325-AED7-5A6CE36573BA}" dt="2025-07-23T22:30:05.615" v="87" actId="478"/>
          <ac:picMkLst>
            <pc:docMk/>
            <pc:sldMk cId="3414627438" sldId="256"/>
            <ac:picMk id="20" creationId="{503E9366-5D0A-E14D-51C9-27F2BB274F82}"/>
          </ac:picMkLst>
        </pc:picChg>
        <pc:picChg chg="add del mod">
          <ac:chgData name="Hoffman, David" userId="a58332bc-3bd5-485b-8d8d-5176558a1383" providerId="ADAL" clId="{3E5A0D7B-BFB7-4325-AED7-5A6CE36573BA}" dt="2025-07-23T22:31:33.762" v="94" actId="34307"/>
          <ac:picMkLst>
            <pc:docMk/>
            <pc:sldMk cId="3414627438" sldId="256"/>
            <ac:picMk id="22" creationId="{57A4B093-D762-EC38-57BB-7B3356B3965D}"/>
          </ac:picMkLst>
        </pc:picChg>
        <pc:picChg chg="add del mod">
          <ac:chgData name="Hoffman, David" userId="a58332bc-3bd5-485b-8d8d-5176558a1383" providerId="ADAL" clId="{3E5A0D7B-BFB7-4325-AED7-5A6CE36573BA}" dt="2025-07-23T22:32:13.607" v="96" actId="478"/>
          <ac:picMkLst>
            <pc:docMk/>
            <pc:sldMk cId="3414627438" sldId="256"/>
            <ac:picMk id="24" creationId="{EEED4A1A-4DA3-C0B4-ABFA-C95AA3C9FA3E}"/>
          </ac:picMkLst>
        </pc:picChg>
      </pc:sldChg>
      <pc:sldChg chg="addSp delSp modSp mod modTransition addAnim delAnim modNotesTx">
        <pc:chgData name="Hoffman, David" userId="a58332bc-3bd5-485b-8d8d-5176558a1383" providerId="ADAL" clId="{3E5A0D7B-BFB7-4325-AED7-5A6CE36573BA}" dt="2025-07-24T14:40:33.867" v="192" actId="20577"/>
        <pc:sldMkLst>
          <pc:docMk/>
          <pc:sldMk cId="850391545" sldId="257"/>
        </pc:sldMkLst>
        <pc:spChg chg="mod">
          <ac:chgData name="Hoffman, David" userId="a58332bc-3bd5-485b-8d8d-5176558a1383" providerId="ADAL" clId="{3E5A0D7B-BFB7-4325-AED7-5A6CE36573BA}" dt="2025-07-24T14:40:33.867" v="192" actId="20577"/>
          <ac:spMkLst>
            <pc:docMk/>
            <pc:sldMk cId="850391545" sldId="257"/>
            <ac:spMk id="3" creationId="{E2F63F36-6F27-7E81-8377-F75C1C684853}"/>
          </ac:spMkLst>
        </pc:spChg>
        <pc:picChg chg="add del mod">
          <ac:chgData name="Hoffman, David" userId="a58332bc-3bd5-485b-8d8d-5176558a1383" providerId="ADAL" clId="{3E5A0D7B-BFB7-4325-AED7-5A6CE36573BA}" dt="2025-07-23T22:01:42.254" v="5" actId="478"/>
          <ac:picMkLst>
            <pc:docMk/>
            <pc:sldMk cId="850391545" sldId="257"/>
            <ac:picMk id="4" creationId="{42BC9ED3-033E-9AFD-F073-86A8BEEF9D7A}"/>
          </ac:picMkLst>
        </pc:picChg>
        <pc:picChg chg="add del mod">
          <ac:chgData name="Hoffman, David" userId="a58332bc-3bd5-485b-8d8d-5176558a1383" providerId="ADAL" clId="{3E5A0D7B-BFB7-4325-AED7-5A6CE36573BA}" dt="2025-07-23T22:13:22.357" v="58" actId="478"/>
          <ac:picMkLst>
            <pc:docMk/>
            <pc:sldMk cId="850391545" sldId="257"/>
            <ac:picMk id="6" creationId="{7A7F167A-F63C-0175-A94C-EDE07DB77612}"/>
          </ac:picMkLst>
        </pc:picChg>
        <pc:picChg chg="del">
          <ac:chgData name="Hoffman, David" userId="a58332bc-3bd5-485b-8d8d-5176558a1383" providerId="ADAL" clId="{3E5A0D7B-BFB7-4325-AED7-5A6CE36573BA}" dt="2025-07-23T22:23:08.644" v="78" actId="478"/>
          <ac:picMkLst>
            <pc:docMk/>
            <pc:sldMk cId="850391545" sldId="257"/>
            <ac:picMk id="7" creationId="{079D45AA-691F-9D3E-3124-E238F6137FD0}"/>
          </ac:picMkLst>
        </pc:picChg>
        <pc:picChg chg="mod">
          <ac:chgData name="Hoffman, David" userId="a58332bc-3bd5-485b-8d8d-5176558a1383" providerId="ADAL" clId="{3E5A0D7B-BFB7-4325-AED7-5A6CE36573BA}" dt="2025-07-23T22:22:59.969" v="77" actId="1076"/>
          <ac:picMkLst>
            <pc:docMk/>
            <pc:sldMk cId="850391545" sldId="257"/>
            <ac:picMk id="10" creationId="{CD41E952-4F6A-421B-0453-6DB295184B89}"/>
          </ac:picMkLst>
        </pc:picChg>
        <pc:picChg chg="add del mod">
          <ac:chgData name="Hoffman, David" userId="a58332bc-3bd5-485b-8d8d-5176558a1383" providerId="ADAL" clId="{3E5A0D7B-BFB7-4325-AED7-5A6CE36573BA}" dt="2025-07-23T22:28:33.594" v="85" actId="478"/>
          <ac:picMkLst>
            <pc:docMk/>
            <pc:sldMk cId="850391545" sldId="257"/>
            <ac:picMk id="14" creationId="{5D6AF3C2-988D-68DE-56CE-ABC8385B36AF}"/>
          </ac:picMkLst>
        </pc:picChg>
        <pc:picChg chg="add del mod">
          <ac:chgData name="Hoffman, David" userId="a58332bc-3bd5-485b-8d8d-5176558a1383" providerId="ADAL" clId="{3E5A0D7B-BFB7-4325-AED7-5A6CE36573BA}" dt="2025-07-23T22:31:32.636" v="93" actId="34819"/>
          <ac:picMkLst>
            <pc:docMk/>
            <pc:sldMk cId="850391545" sldId="257"/>
            <ac:picMk id="16" creationId="{21FB597E-19C0-B92E-BA10-A2D6E83010EA}"/>
          </ac:picMkLst>
        </pc:picChg>
        <pc:picChg chg="add del mod">
          <ac:chgData name="Hoffman, David" userId="a58332bc-3bd5-485b-8d8d-5176558a1383" providerId="ADAL" clId="{3E5A0D7B-BFB7-4325-AED7-5A6CE36573BA}" dt="2025-07-23T22:31:31.173" v="92" actId="34819"/>
          <ac:picMkLst>
            <pc:docMk/>
            <pc:sldMk cId="850391545" sldId="257"/>
            <ac:picMk id="17" creationId="{FD119FDE-36BF-D97B-3DCE-71090F82F52B}"/>
          </ac:picMkLst>
        </pc:picChg>
      </pc:sldChg>
      <pc:sldChg chg="addSp delSp modSp mod modTransition delAnim modNotesTx">
        <pc:chgData name="Hoffman, David" userId="a58332bc-3bd5-485b-8d8d-5176558a1383" providerId="ADAL" clId="{3E5A0D7B-BFB7-4325-AED7-5A6CE36573BA}" dt="2025-07-23T22:31:32.636" v="93" actId="34819"/>
        <pc:sldMkLst>
          <pc:docMk/>
          <pc:sldMk cId="611639270" sldId="258"/>
        </pc:sldMkLst>
        <pc:picChg chg="mod">
          <ac:chgData name="Hoffman, David" userId="a58332bc-3bd5-485b-8d8d-5176558a1383" providerId="ADAL" clId="{3E5A0D7B-BFB7-4325-AED7-5A6CE36573BA}" dt="2025-07-23T22:18:58.959" v="65" actId="1076"/>
          <ac:picMkLst>
            <pc:docMk/>
            <pc:sldMk cId="611639270" sldId="258"/>
            <ac:picMk id="2" creationId="{AB7E5721-1D4B-7846-2EB3-C60B4BB53217}"/>
          </ac:picMkLst>
        </pc:picChg>
        <pc:picChg chg="del">
          <ac:chgData name="Hoffman, David" userId="a58332bc-3bd5-485b-8d8d-5176558a1383" providerId="ADAL" clId="{3E5A0D7B-BFB7-4325-AED7-5A6CE36573BA}" dt="2025-07-23T22:18:27.019" v="64" actId="478"/>
          <ac:picMkLst>
            <pc:docMk/>
            <pc:sldMk cId="611639270" sldId="258"/>
            <ac:picMk id="6" creationId="{0B1A7317-AB42-F172-5A29-5C29DC1F1A77}"/>
          </ac:picMkLst>
        </pc:picChg>
        <pc:picChg chg="add del mod">
          <ac:chgData name="Hoffman, David" userId="a58332bc-3bd5-485b-8d8d-5176558a1383" providerId="ADAL" clId="{3E5A0D7B-BFB7-4325-AED7-5A6CE36573BA}" dt="2025-07-23T22:31:32.636" v="93" actId="34819"/>
          <ac:picMkLst>
            <pc:docMk/>
            <pc:sldMk cId="611639270" sldId="258"/>
            <ac:picMk id="7" creationId="{3634B4B0-7C55-0890-96B8-F1372800D00D}"/>
          </ac:picMkLst>
        </pc:picChg>
        <pc:picChg chg="add del mod">
          <ac:chgData name="Hoffman, David" userId="a58332bc-3bd5-485b-8d8d-5176558a1383" providerId="ADAL" clId="{3E5A0D7B-BFB7-4325-AED7-5A6CE36573BA}" dt="2025-07-23T22:31:31.173" v="92" actId="34819"/>
          <ac:picMkLst>
            <pc:docMk/>
            <pc:sldMk cId="611639270" sldId="258"/>
            <ac:picMk id="8" creationId="{7D90C600-6AED-3490-A886-2F5106F3DD48}"/>
          </ac:picMkLst>
        </pc:picChg>
      </pc:sldChg>
      <pc:sldChg chg="addSp delSp modSp mod modTransition delAnim">
        <pc:chgData name="Hoffman, David" userId="a58332bc-3bd5-485b-8d8d-5176558a1383" providerId="ADAL" clId="{3E5A0D7B-BFB7-4325-AED7-5A6CE36573BA}" dt="2025-07-23T22:31:32.636" v="93" actId="34819"/>
        <pc:sldMkLst>
          <pc:docMk/>
          <pc:sldMk cId="1239459722" sldId="260"/>
        </pc:sldMkLst>
        <pc:picChg chg="mod">
          <ac:chgData name="Hoffman, David" userId="a58332bc-3bd5-485b-8d8d-5176558a1383" providerId="ADAL" clId="{3E5A0D7B-BFB7-4325-AED7-5A6CE36573BA}" dt="2025-07-23T22:21:01.585" v="71" actId="1076"/>
          <ac:picMkLst>
            <pc:docMk/>
            <pc:sldMk cId="1239459722" sldId="260"/>
            <ac:picMk id="3" creationId="{B25CC0D1-933B-0C42-282D-6C63F71157E2}"/>
          </ac:picMkLst>
        </pc:picChg>
        <pc:picChg chg="del">
          <ac:chgData name="Hoffman, David" userId="a58332bc-3bd5-485b-8d8d-5176558a1383" providerId="ADAL" clId="{3E5A0D7B-BFB7-4325-AED7-5A6CE36573BA}" dt="2025-07-23T22:20:22.125" v="70" actId="478"/>
          <ac:picMkLst>
            <pc:docMk/>
            <pc:sldMk cId="1239459722" sldId="260"/>
            <ac:picMk id="5" creationId="{65DFC288-5E0D-E9F6-37B4-6E0D4DE1655C}"/>
          </ac:picMkLst>
        </pc:picChg>
        <pc:picChg chg="add del mod">
          <ac:chgData name="Hoffman, David" userId="a58332bc-3bd5-485b-8d8d-5176558a1383" providerId="ADAL" clId="{3E5A0D7B-BFB7-4325-AED7-5A6CE36573BA}" dt="2025-07-23T22:31:32.636" v="93" actId="34819"/>
          <ac:picMkLst>
            <pc:docMk/>
            <pc:sldMk cId="1239459722" sldId="260"/>
            <ac:picMk id="6" creationId="{8BDBCDF3-2162-093B-BEE5-770E30676E8E}"/>
          </ac:picMkLst>
        </pc:picChg>
        <pc:picChg chg="add del mod">
          <ac:chgData name="Hoffman, David" userId="a58332bc-3bd5-485b-8d8d-5176558a1383" providerId="ADAL" clId="{3E5A0D7B-BFB7-4325-AED7-5A6CE36573BA}" dt="2025-07-23T22:31:31.173" v="92" actId="34819"/>
          <ac:picMkLst>
            <pc:docMk/>
            <pc:sldMk cId="1239459722" sldId="260"/>
            <ac:picMk id="7" creationId="{A326E690-8358-8C3D-8731-EA3318F8A336}"/>
          </ac:picMkLst>
        </pc:picChg>
      </pc:sldChg>
      <pc:sldChg chg="addSp delSp modSp mod modTransition delAnim">
        <pc:chgData name="Hoffman, David" userId="a58332bc-3bd5-485b-8d8d-5176558a1383" providerId="ADAL" clId="{3E5A0D7B-BFB7-4325-AED7-5A6CE36573BA}" dt="2025-07-23T22:31:32.636" v="93" actId="34819"/>
        <pc:sldMkLst>
          <pc:docMk/>
          <pc:sldMk cId="3143874435" sldId="261"/>
        </pc:sldMkLst>
        <pc:picChg chg="del">
          <ac:chgData name="Hoffman, David" userId="a58332bc-3bd5-485b-8d8d-5176558a1383" providerId="ADAL" clId="{3E5A0D7B-BFB7-4325-AED7-5A6CE36573BA}" dt="2025-07-23T22:15:31.467" v="62" actId="478"/>
          <ac:picMkLst>
            <pc:docMk/>
            <pc:sldMk cId="3143874435" sldId="261"/>
            <ac:picMk id="3" creationId="{1EFFEE00-D75B-4538-FF53-774BBA9C9E90}"/>
          </ac:picMkLst>
        </pc:picChg>
        <pc:picChg chg="mod">
          <ac:chgData name="Hoffman, David" userId="a58332bc-3bd5-485b-8d8d-5176558a1383" providerId="ADAL" clId="{3E5A0D7B-BFB7-4325-AED7-5A6CE36573BA}" dt="2025-07-23T22:18:01.847" v="63" actId="1076"/>
          <ac:picMkLst>
            <pc:docMk/>
            <pc:sldMk cId="3143874435" sldId="261"/>
            <ac:picMk id="7" creationId="{23E6FD22-5DD5-9305-15CC-A08522D35AF8}"/>
          </ac:picMkLst>
        </pc:picChg>
        <pc:picChg chg="add del mod">
          <ac:chgData name="Hoffman, David" userId="a58332bc-3bd5-485b-8d8d-5176558a1383" providerId="ADAL" clId="{3E5A0D7B-BFB7-4325-AED7-5A6CE36573BA}" dt="2025-07-23T22:31:32.636" v="93" actId="34819"/>
          <ac:picMkLst>
            <pc:docMk/>
            <pc:sldMk cId="3143874435" sldId="261"/>
            <ac:picMk id="10" creationId="{0E71D47F-B0E1-6A64-7C01-2E975E963B4F}"/>
          </ac:picMkLst>
        </pc:picChg>
        <pc:picChg chg="add del mod">
          <ac:chgData name="Hoffman, David" userId="a58332bc-3bd5-485b-8d8d-5176558a1383" providerId="ADAL" clId="{3E5A0D7B-BFB7-4325-AED7-5A6CE36573BA}" dt="2025-07-23T22:31:31.173" v="92" actId="34819"/>
          <ac:picMkLst>
            <pc:docMk/>
            <pc:sldMk cId="3143874435" sldId="261"/>
            <ac:picMk id="11" creationId="{F94CBBFE-93AF-D8AB-7B39-F8FE61CE7AFE}"/>
          </ac:picMkLst>
        </pc:picChg>
      </pc:sldChg>
      <pc:sldChg chg="addSp delSp modSp mod modTransition">
        <pc:chgData name="Hoffman, David" userId="a58332bc-3bd5-485b-8d8d-5176558a1383" providerId="ADAL" clId="{3E5A0D7B-BFB7-4325-AED7-5A6CE36573BA}" dt="2025-07-23T22:31:32.636" v="93" actId="34819"/>
        <pc:sldMkLst>
          <pc:docMk/>
          <pc:sldMk cId="4160985550" sldId="263"/>
        </pc:sldMkLst>
        <pc:picChg chg="add del mod">
          <ac:chgData name="Hoffman, David" userId="a58332bc-3bd5-485b-8d8d-5176558a1383" providerId="ADAL" clId="{3E5A0D7B-BFB7-4325-AED7-5A6CE36573BA}" dt="2025-07-23T22:31:32.636" v="93" actId="34819"/>
          <ac:picMkLst>
            <pc:docMk/>
            <pc:sldMk cId="4160985550" sldId="263"/>
            <ac:picMk id="2" creationId="{205887B0-E63B-E1C2-8DDE-D182D9BDED4E}"/>
          </ac:picMkLst>
        </pc:picChg>
        <pc:picChg chg="add del mod">
          <ac:chgData name="Hoffman, David" userId="a58332bc-3bd5-485b-8d8d-5176558a1383" providerId="ADAL" clId="{3E5A0D7B-BFB7-4325-AED7-5A6CE36573BA}" dt="2025-07-23T22:31:31.173" v="92" actId="34819"/>
          <ac:picMkLst>
            <pc:docMk/>
            <pc:sldMk cId="4160985550" sldId="263"/>
            <ac:picMk id="3" creationId="{37190BCC-14EB-917D-B0D2-BE0084093F85}"/>
          </ac:picMkLst>
        </pc:picChg>
      </pc:sldChg>
      <pc:sldChg chg="addSp delSp modSp mod modTransition delAnim">
        <pc:chgData name="Hoffman, David" userId="a58332bc-3bd5-485b-8d8d-5176558a1383" providerId="ADAL" clId="{3E5A0D7B-BFB7-4325-AED7-5A6CE36573BA}" dt="2025-07-23T22:31:32.636" v="93" actId="34819"/>
        <pc:sldMkLst>
          <pc:docMk/>
          <pc:sldMk cId="2527776716" sldId="264"/>
        </pc:sldMkLst>
        <pc:picChg chg="mod">
          <ac:chgData name="Hoffman, David" userId="a58332bc-3bd5-485b-8d8d-5176558a1383" providerId="ADAL" clId="{3E5A0D7B-BFB7-4325-AED7-5A6CE36573BA}" dt="2025-07-23T22:19:50.968" v="67" actId="1076"/>
          <ac:picMkLst>
            <pc:docMk/>
            <pc:sldMk cId="2527776716" sldId="264"/>
            <ac:picMk id="4" creationId="{67AF144F-4350-AC2C-4E18-F86C583C6121}"/>
          </ac:picMkLst>
        </pc:picChg>
        <pc:picChg chg="del">
          <ac:chgData name="Hoffman, David" userId="a58332bc-3bd5-485b-8d8d-5176558a1383" providerId="ADAL" clId="{3E5A0D7B-BFB7-4325-AED7-5A6CE36573BA}" dt="2025-07-23T22:19:11.587" v="66" actId="478"/>
          <ac:picMkLst>
            <pc:docMk/>
            <pc:sldMk cId="2527776716" sldId="264"/>
            <ac:picMk id="6" creationId="{8B48E492-23CF-66F9-8CF1-74DEF1E7706B}"/>
          </ac:picMkLst>
        </pc:picChg>
        <pc:picChg chg="add del mod">
          <ac:chgData name="Hoffman, David" userId="a58332bc-3bd5-485b-8d8d-5176558a1383" providerId="ADAL" clId="{3E5A0D7B-BFB7-4325-AED7-5A6CE36573BA}" dt="2025-07-23T22:31:32.636" v="93" actId="34819"/>
          <ac:picMkLst>
            <pc:docMk/>
            <pc:sldMk cId="2527776716" sldId="264"/>
            <ac:picMk id="8" creationId="{6866E662-1FE1-5120-8CE6-97B6385529BB}"/>
          </ac:picMkLst>
        </pc:picChg>
        <pc:picChg chg="add del mod">
          <ac:chgData name="Hoffman, David" userId="a58332bc-3bd5-485b-8d8d-5176558a1383" providerId="ADAL" clId="{3E5A0D7B-BFB7-4325-AED7-5A6CE36573BA}" dt="2025-07-23T22:31:31.173" v="92" actId="34819"/>
          <ac:picMkLst>
            <pc:docMk/>
            <pc:sldMk cId="2527776716" sldId="264"/>
            <ac:picMk id="9" creationId="{CFE17519-4E72-B5C6-D04C-33B1EB244FCF}"/>
          </ac:picMkLst>
        </pc:picChg>
      </pc:sldChg>
      <pc:sldChg chg="addSp delSp modSp mod modTransition delAnim modNotesTx">
        <pc:chgData name="Hoffman, David" userId="a58332bc-3bd5-485b-8d8d-5176558a1383" providerId="ADAL" clId="{3E5A0D7B-BFB7-4325-AED7-5A6CE36573BA}" dt="2025-07-24T14:41:52.256" v="248" actId="313"/>
        <pc:sldMkLst>
          <pc:docMk/>
          <pc:sldMk cId="242801649" sldId="265"/>
        </pc:sldMkLst>
        <pc:spChg chg="mod">
          <ac:chgData name="Hoffman, David" userId="a58332bc-3bd5-485b-8d8d-5176558a1383" providerId="ADAL" clId="{3E5A0D7B-BFB7-4325-AED7-5A6CE36573BA}" dt="2025-07-24T14:41:05.105" v="247" actId="20577"/>
          <ac:spMkLst>
            <pc:docMk/>
            <pc:sldMk cId="242801649" sldId="265"/>
            <ac:spMk id="5" creationId="{8B2377A9-4434-693D-14A1-38E458729390}"/>
          </ac:spMkLst>
        </pc:spChg>
        <pc:picChg chg="del">
          <ac:chgData name="Hoffman, David" userId="a58332bc-3bd5-485b-8d8d-5176558a1383" providerId="ADAL" clId="{3E5A0D7B-BFB7-4325-AED7-5A6CE36573BA}" dt="2025-07-23T22:20:00.205" v="68" actId="478"/>
          <ac:picMkLst>
            <pc:docMk/>
            <pc:sldMk cId="242801649" sldId="265"/>
            <ac:picMk id="3" creationId="{8029ACA4-DDEF-6C4F-B04E-9D496E98A49E}"/>
          </ac:picMkLst>
        </pc:picChg>
        <pc:picChg chg="mod">
          <ac:chgData name="Hoffman, David" userId="a58332bc-3bd5-485b-8d8d-5176558a1383" providerId="ADAL" clId="{3E5A0D7B-BFB7-4325-AED7-5A6CE36573BA}" dt="2025-07-23T22:20:17.439" v="69" actId="1076"/>
          <ac:picMkLst>
            <pc:docMk/>
            <pc:sldMk cId="242801649" sldId="265"/>
            <ac:picMk id="6" creationId="{876664A6-4D79-E8A9-4B96-DB48CF04B488}"/>
          </ac:picMkLst>
        </pc:picChg>
        <pc:picChg chg="add del mod">
          <ac:chgData name="Hoffman, David" userId="a58332bc-3bd5-485b-8d8d-5176558a1383" providerId="ADAL" clId="{3E5A0D7B-BFB7-4325-AED7-5A6CE36573BA}" dt="2025-07-23T22:31:32.636" v="93" actId="34819"/>
          <ac:picMkLst>
            <pc:docMk/>
            <pc:sldMk cId="242801649" sldId="265"/>
            <ac:picMk id="8" creationId="{DEDA414B-91F6-CFC6-764E-AB4D8FBD91A9}"/>
          </ac:picMkLst>
        </pc:picChg>
        <pc:picChg chg="add del mod">
          <ac:chgData name="Hoffman, David" userId="a58332bc-3bd5-485b-8d8d-5176558a1383" providerId="ADAL" clId="{3E5A0D7B-BFB7-4325-AED7-5A6CE36573BA}" dt="2025-07-23T22:31:31.173" v="92" actId="34819"/>
          <ac:picMkLst>
            <pc:docMk/>
            <pc:sldMk cId="242801649" sldId="265"/>
            <ac:picMk id="9" creationId="{3CB38608-C83F-8CC9-6795-A529DF351A1D}"/>
          </ac:picMkLst>
        </pc:picChg>
      </pc:sldChg>
      <pc:sldChg chg="addSp delSp modSp mod modTransition">
        <pc:chgData name="Hoffman, David" userId="a58332bc-3bd5-485b-8d8d-5176558a1383" providerId="ADAL" clId="{3E5A0D7B-BFB7-4325-AED7-5A6CE36573BA}" dt="2025-07-23T22:31:32.636" v="93" actId="34819"/>
        <pc:sldMkLst>
          <pc:docMk/>
          <pc:sldMk cId="1309532271" sldId="267"/>
        </pc:sldMkLst>
        <pc:picChg chg="add del mod">
          <ac:chgData name="Hoffman, David" userId="a58332bc-3bd5-485b-8d8d-5176558a1383" providerId="ADAL" clId="{3E5A0D7B-BFB7-4325-AED7-5A6CE36573BA}" dt="2025-07-23T22:31:32.636" v="93" actId="34819"/>
          <ac:picMkLst>
            <pc:docMk/>
            <pc:sldMk cId="1309532271" sldId="267"/>
            <ac:picMk id="5" creationId="{D20DEF46-7CCE-9142-5102-5E33E9349D51}"/>
          </ac:picMkLst>
        </pc:picChg>
        <pc:picChg chg="add del mod">
          <ac:chgData name="Hoffman, David" userId="a58332bc-3bd5-485b-8d8d-5176558a1383" providerId="ADAL" clId="{3E5A0D7B-BFB7-4325-AED7-5A6CE36573BA}" dt="2025-07-23T22:31:31.173" v="92" actId="34819"/>
          <ac:picMkLst>
            <pc:docMk/>
            <pc:sldMk cId="1309532271" sldId="267"/>
            <ac:picMk id="6" creationId="{707FF937-E662-8C66-BEF3-D1D6BC92FC22}"/>
          </ac:picMkLst>
        </pc:picChg>
      </pc:sldChg>
      <pc:sldChg chg="addSp delSp modSp mod modTransition">
        <pc:chgData name="Hoffman, David" userId="a58332bc-3bd5-485b-8d8d-5176558a1383" providerId="ADAL" clId="{3E5A0D7B-BFB7-4325-AED7-5A6CE36573BA}" dt="2025-07-23T22:31:32.636" v="93" actId="34819"/>
        <pc:sldMkLst>
          <pc:docMk/>
          <pc:sldMk cId="2700151277" sldId="269"/>
        </pc:sldMkLst>
        <pc:picChg chg="add del mod">
          <ac:chgData name="Hoffman, David" userId="a58332bc-3bd5-485b-8d8d-5176558a1383" providerId="ADAL" clId="{3E5A0D7B-BFB7-4325-AED7-5A6CE36573BA}" dt="2025-07-23T22:31:32.636" v="93" actId="34819"/>
          <ac:picMkLst>
            <pc:docMk/>
            <pc:sldMk cId="2700151277" sldId="269"/>
            <ac:picMk id="3" creationId="{7FC08CB5-2060-3FCB-237C-2DB536622777}"/>
          </ac:picMkLst>
        </pc:picChg>
        <pc:picChg chg="add del mod">
          <ac:chgData name="Hoffman, David" userId="a58332bc-3bd5-485b-8d8d-5176558a1383" providerId="ADAL" clId="{3E5A0D7B-BFB7-4325-AED7-5A6CE36573BA}" dt="2025-07-23T22:31:31.173" v="92" actId="34819"/>
          <ac:picMkLst>
            <pc:docMk/>
            <pc:sldMk cId="2700151277" sldId="269"/>
            <ac:picMk id="5" creationId="{590E8B1D-B575-F3D2-E6B1-09DB30841773}"/>
          </ac:picMkLst>
        </pc:picChg>
      </pc:sldChg>
      <pc:sldChg chg="addSp delSp modSp mod modTransition delAnim">
        <pc:chgData name="Hoffman, David" userId="a58332bc-3bd5-485b-8d8d-5176558a1383" providerId="ADAL" clId="{3E5A0D7B-BFB7-4325-AED7-5A6CE36573BA}" dt="2025-07-23T22:31:32.636" v="93" actId="34819"/>
        <pc:sldMkLst>
          <pc:docMk/>
          <pc:sldMk cId="1384473991" sldId="270"/>
        </pc:sldMkLst>
        <pc:picChg chg="mod">
          <ac:chgData name="Hoffman, David" userId="a58332bc-3bd5-485b-8d8d-5176558a1383" providerId="ADAL" clId="{3E5A0D7B-BFB7-4325-AED7-5A6CE36573BA}" dt="2025-07-23T22:21:34.944" v="73" actId="1076"/>
          <ac:picMkLst>
            <pc:docMk/>
            <pc:sldMk cId="1384473991" sldId="270"/>
            <ac:picMk id="2" creationId="{B8F39DF2-3727-E2C5-4008-7ACEA0B750BB}"/>
          </ac:picMkLst>
        </pc:picChg>
        <pc:picChg chg="add del mod">
          <ac:chgData name="Hoffman, David" userId="a58332bc-3bd5-485b-8d8d-5176558a1383" providerId="ADAL" clId="{3E5A0D7B-BFB7-4325-AED7-5A6CE36573BA}" dt="2025-07-23T22:31:32.636" v="93" actId="34819"/>
          <ac:picMkLst>
            <pc:docMk/>
            <pc:sldMk cId="1384473991" sldId="270"/>
            <ac:picMk id="5" creationId="{6FFC0BFF-5A48-909E-8845-F9377094454D}"/>
          </ac:picMkLst>
        </pc:picChg>
        <pc:picChg chg="del">
          <ac:chgData name="Hoffman, David" userId="a58332bc-3bd5-485b-8d8d-5176558a1383" providerId="ADAL" clId="{3E5A0D7B-BFB7-4325-AED7-5A6CE36573BA}" dt="2025-07-23T22:21:10.012" v="72" actId="478"/>
          <ac:picMkLst>
            <pc:docMk/>
            <pc:sldMk cId="1384473991" sldId="270"/>
            <ac:picMk id="7" creationId="{6EFD4F80-4F7E-B158-01D5-7F26E5AA35FE}"/>
          </ac:picMkLst>
        </pc:picChg>
        <pc:picChg chg="add del mod">
          <ac:chgData name="Hoffman, David" userId="a58332bc-3bd5-485b-8d8d-5176558a1383" providerId="ADAL" clId="{3E5A0D7B-BFB7-4325-AED7-5A6CE36573BA}" dt="2025-07-23T22:31:31.173" v="92" actId="34819"/>
          <ac:picMkLst>
            <pc:docMk/>
            <pc:sldMk cId="1384473991" sldId="270"/>
            <ac:picMk id="8" creationId="{0CDE3532-DB9C-C004-F266-36C4901238A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A97C2944-DC95-40BE-BE68-BC2D4B3FF5FA}" type="datetimeFigureOut">
              <a:rPr lang="en-US" smtClean="0"/>
              <a:t>4/1/2026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81185B66-F127-4E06-895C-932E966749D9}" type="slidenum">
              <a:rPr lang="en-US" smtClean="0"/>
              <a:t>‹#›</a:t>
            </a:fld>
            <a:endParaRPr lang="en-US"/>
          </a:p>
        </p:txBody>
      </p:sp>
    </p:spTree>
    <p:extLst>
      <p:ext uri="{BB962C8B-B14F-4D97-AF65-F5344CB8AC3E}">
        <p14:creationId xmlns:p14="http://schemas.microsoft.com/office/powerpoint/2010/main" val="15724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This presentation will provide an overview of the subject project that will be placed on the upcoming programmatic selection for consultant design services. </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1</a:t>
            </a:fld>
            <a:endParaRPr lang="en-US"/>
          </a:p>
        </p:txBody>
      </p:sp>
    </p:spTree>
    <p:extLst>
      <p:ext uri="{BB962C8B-B14F-4D97-AF65-F5344CB8AC3E}">
        <p14:creationId xmlns:p14="http://schemas.microsoft.com/office/powerpoint/2010/main" val="2193146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Thank you for watching this video.  Visit the ftp site for more photos and information.  Please remember that changes to this information and the detailed scope of work are possible.  Review the information in SAFE prior to submitting your LOI.  </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10</a:t>
            </a:fld>
            <a:endParaRPr lang="en-US"/>
          </a:p>
        </p:txBody>
      </p:sp>
    </p:spTree>
    <p:extLst>
      <p:ext uri="{BB962C8B-B14F-4D97-AF65-F5344CB8AC3E}">
        <p14:creationId xmlns:p14="http://schemas.microsoft.com/office/powerpoint/2010/main" val="2666987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85B66-F127-4E06-895C-932E966749D9}" type="slidenum">
              <a:rPr lang="en-US" smtClean="0"/>
              <a:t>11</a:t>
            </a:fld>
            <a:endParaRPr lang="en-US"/>
          </a:p>
        </p:txBody>
      </p:sp>
    </p:spTree>
    <p:extLst>
      <p:ext uri="{BB962C8B-B14F-4D97-AF65-F5344CB8AC3E}">
        <p14:creationId xmlns:p14="http://schemas.microsoft.com/office/powerpoint/2010/main" val="328898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The project will improve safety by constructing a new single-lane roundabout at the intersection of SR 39 and CR 114 in Holmes County, just southeast of the unincorporated community of Walnut Creek.  The project is located at SLM HOL-39-28.99.</a:t>
            </a:r>
          </a:p>
        </p:txBody>
      </p:sp>
      <p:sp>
        <p:nvSpPr>
          <p:cNvPr id="4" name="Slide Number Placeholder 3"/>
          <p:cNvSpPr>
            <a:spLocks noGrp="1"/>
          </p:cNvSpPr>
          <p:nvPr>
            <p:ph type="sldNum" sz="quarter" idx="5"/>
          </p:nvPr>
        </p:nvSpPr>
        <p:spPr/>
        <p:txBody>
          <a:bodyPr/>
          <a:lstStyle/>
          <a:p>
            <a:fld id="{81185B66-F127-4E06-895C-932E966749D9}" type="slidenum">
              <a:rPr lang="en-US" smtClean="0"/>
              <a:t>2</a:t>
            </a:fld>
            <a:endParaRPr lang="en-US"/>
          </a:p>
        </p:txBody>
      </p:sp>
    </p:spTree>
    <p:extLst>
      <p:ext uri="{BB962C8B-B14F-4D97-AF65-F5344CB8AC3E}">
        <p14:creationId xmlns:p14="http://schemas.microsoft.com/office/powerpoint/2010/main" val="3656346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Additional project information is available on the District 11 ftp site, at the link shown on your screen.  The Project Initiation Package document, along with a more complete and detailed scope of work will be released through The ODOT Scope and Fee System (or SAFE) at the request for LOIs.  All information on the FTP site is subject to change.  Ensure you review the ftp site and the information in SAFE before completing your LOI for this project.</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3</a:t>
            </a:fld>
            <a:endParaRPr lang="en-US"/>
          </a:p>
        </p:txBody>
      </p:sp>
    </p:spTree>
    <p:extLst>
      <p:ext uri="{BB962C8B-B14F-4D97-AF65-F5344CB8AC3E}">
        <p14:creationId xmlns:p14="http://schemas.microsoft.com/office/powerpoint/2010/main" val="2063944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Here is an image showing the anticipated project limits from ODOT’s TIMS application.</a:t>
            </a:r>
          </a:p>
        </p:txBody>
      </p:sp>
      <p:sp>
        <p:nvSpPr>
          <p:cNvPr id="4" name="Slide Number Placeholder 3"/>
          <p:cNvSpPr>
            <a:spLocks noGrp="1"/>
          </p:cNvSpPr>
          <p:nvPr>
            <p:ph type="sldNum" sz="quarter" idx="5"/>
          </p:nvPr>
        </p:nvSpPr>
        <p:spPr/>
        <p:txBody>
          <a:bodyPr/>
          <a:lstStyle/>
          <a:p>
            <a:fld id="{81185B66-F127-4E06-895C-932E966749D9}" type="slidenum">
              <a:rPr lang="en-US" smtClean="0"/>
              <a:t>4</a:t>
            </a:fld>
            <a:endParaRPr lang="en-US"/>
          </a:p>
        </p:txBody>
      </p:sp>
    </p:spTree>
    <p:extLst>
      <p:ext uri="{BB962C8B-B14F-4D97-AF65-F5344CB8AC3E}">
        <p14:creationId xmlns:p14="http://schemas.microsoft.com/office/powerpoint/2010/main" val="504214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The major scope items are listed here.  An updated and more complete list will be released in SAFE at the beginning of the LOI process.</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5</a:t>
            </a:fld>
            <a:endParaRPr lang="en-US"/>
          </a:p>
        </p:txBody>
      </p:sp>
    </p:spTree>
    <p:extLst>
      <p:ext uri="{BB962C8B-B14F-4D97-AF65-F5344CB8AC3E}">
        <p14:creationId xmlns:p14="http://schemas.microsoft.com/office/powerpoint/2010/main" val="3943153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The consultant prequalification's required for this project are shown here.</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6</a:t>
            </a:fld>
            <a:endParaRPr lang="en-US"/>
          </a:p>
        </p:txBody>
      </p:sp>
    </p:spTree>
    <p:extLst>
      <p:ext uri="{BB962C8B-B14F-4D97-AF65-F5344CB8AC3E}">
        <p14:creationId xmlns:p14="http://schemas.microsoft.com/office/powerpoint/2010/main" val="2543537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The following slides will show you some of the scoping field visit photos, to illustrate how the District arrived at the current scope of work.  More photos are available on the ftp site shown earlier.</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7</a:t>
            </a:fld>
            <a:endParaRPr lang="en-US"/>
          </a:p>
        </p:txBody>
      </p:sp>
    </p:spTree>
    <p:extLst>
      <p:ext uri="{BB962C8B-B14F-4D97-AF65-F5344CB8AC3E}">
        <p14:creationId xmlns:p14="http://schemas.microsoft.com/office/powerpoint/2010/main" val="3832399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85B66-F127-4E06-895C-932E966749D9}" type="slidenum">
              <a:rPr lang="en-US" smtClean="0"/>
              <a:t>8</a:t>
            </a:fld>
            <a:endParaRPr lang="en-US"/>
          </a:p>
        </p:txBody>
      </p:sp>
    </p:spTree>
    <p:extLst>
      <p:ext uri="{BB962C8B-B14F-4D97-AF65-F5344CB8AC3E}">
        <p14:creationId xmlns:p14="http://schemas.microsoft.com/office/powerpoint/2010/main" val="2939284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85B66-F127-4E06-895C-932E966749D9}" type="slidenum">
              <a:rPr lang="en-US" smtClean="0"/>
              <a:t>9</a:t>
            </a:fld>
            <a:endParaRPr lang="en-US"/>
          </a:p>
        </p:txBody>
      </p:sp>
    </p:spTree>
    <p:extLst>
      <p:ext uri="{BB962C8B-B14F-4D97-AF65-F5344CB8AC3E}">
        <p14:creationId xmlns:p14="http://schemas.microsoft.com/office/powerpoint/2010/main" val="9588827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20" name="Rectangle 2"/>
          <p:cNvSpPr>
            <a:spLocks noGrp="1" noChangeArrowheads="1"/>
          </p:cNvSpPr>
          <p:nvPr>
            <p:ph type="title"/>
          </p:nvPr>
        </p:nvSpPr>
        <p:spPr bwMode="auto">
          <a:xfrm>
            <a:off x="871538" y="282202"/>
            <a:ext cx="11320272" cy="914400"/>
          </a:xfrm>
          <a:prstGeom prst="rect">
            <a:avLst/>
          </a:prstGeom>
          <a:noFill/>
          <a:ln w="9525">
            <a:noFill/>
            <a:miter lim="800000"/>
            <a:headEnd/>
            <a:tailEnd/>
          </a:ln>
        </p:spPr>
        <p:txBody>
          <a:bodyPr vert="horz" wrap="square" lIns="0" tIns="91440" rIns="0" bIns="91440" numCol="1" anchor="ctr" anchorCtr="0" compatLnSpc="1">
            <a:prstTxWarp prst="textNoShape">
              <a:avLst/>
            </a:prstTxWarp>
          </a:bodyPr>
          <a:lstStyle>
            <a:lvl1pPr algn="l">
              <a:defRPr sz="4000" b="1" cap="all" baseline="0">
                <a:solidFill>
                  <a:schemeClr val="tx2"/>
                </a:solidFill>
                <a:latin typeface="+mj-lt"/>
              </a:defRPr>
            </a:lvl1pPr>
          </a:lstStyle>
          <a:p>
            <a:pPr lvl="0"/>
            <a:r>
              <a:rPr lang="en-US"/>
              <a:t>Click to edit Master title style</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 y="1600200"/>
            <a:ext cx="12172950" cy="3657600"/>
          </a:xfrm>
          <a:prstGeom prst="rect">
            <a:avLst/>
          </a:prstGeom>
        </p:spPr>
      </p:pic>
      <p:sp>
        <p:nvSpPr>
          <p:cNvPr id="3" name="Rectangle 2"/>
          <p:cNvSpPr/>
          <p:nvPr/>
        </p:nvSpPr>
        <p:spPr>
          <a:xfrm>
            <a:off x="871538" y="1295400"/>
            <a:ext cx="11320462" cy="1488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1">
            <a:extLst>
              <a:ext uri="{FF2B5EF4-FFF2-40B4-BE49-F238E27FC236}">
                <a16:creationId xmlns:a16="http://schemas.microsoft.com/office/drawing/2014/main" id="{67DA2CB8-1163-EBCF-BC86-6E5BA0289D54}"/>
              </a:ext>
            </a:extLst>
          </p:cNvPr>
          <p:cNvSpPr>
            <a:spLocks noGrp="1"/>
          </p:cNvSpPr>
          <p:nvPr>
            <p:ph sz="quarter" idx="11" hasCustomPrompt="1"/>
          </p:nvPr>
        </p:nvSpPr>
        <p:spPr>
          <a:xfrm>
            <a:off x="871538" y="5413738"/>
            <a:ext cx="5346001" cy="1291328"/>
          </a:xfrm>
        </p:spPr>
        <p:txBody>
          <a:bodyPr/>
          <a:lstStyle>
            <a:lvl1pPr marL="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1pPr>
            <a:lvl2pPr marL="45720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2pPr>
            <a:lvl3pPr marL="91440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3pPr>
            <a:lvl4pPr marL="1371600" indent="0">
              <a:buFont typeface="Arial" panose="020B0604020202020204" pitchFamily="34" charset="0"/>
              <a:buNone/>
              <a:defRPr/>
            </a:lvl4pPr>
            <a:lvl5pPr marL="2005013" indent="0">
              <a:buFont typeface="Arial" panose="020B0604020202020204" pitchFamily="34" charset="0"/>
              <a:buNone/>
              <a:defRPr/>
            </a:lvl5pPr>
          </a:lstStyle>
          <a:p>
            <a:pPr lvl="0"/>
            <a:r>
              <a:rPr lang="en-US" dirty="0"/>
              <a:t>Name, Title</a:t>
            </a:r>
          </a:p>
          <a:p>
            <a:pPr lvl="0"/>
            <a:r>
              <a:rPr lang="en-US" dirty="0"/>
              <a:t>Second level</a:t>
            </a:r>
          </a:p>
        </p:txBody>
      </p:sp>
      <p:pic>
        <p:nvPicPr>
          <p:cNvPr id="13" name="Graphic 4">
            <a:extLst>
              <a:ext uri="{FF2B5EF4-FFF2-40B4-BE49-F238E27FC236}">
                <a16:creationId xmlns:a16="http://schemas.microsoft.com/office/drawing/2014/main" id="{465E78BE-11CE-EC59-8EF6-536CFEDB39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315200" y="5397260"/>
            <a:ext cx="4517262" cy="1149346"/>
          </a:xfrm>
          <a:prstGeom prst="rect">
            <a:avLst/>
          </a:prstGeom>
        </p:spPr>
      </p:pic>
      <p:cxnSp>
        <p:nvCxnSpPr>
          <p:cNvPr id="14" name="Straight Connector 13">
            <a:extLst>
              <a:ext uri="{FF2B5EF4-FFF2-40B4-BE49-F238E27FC236}">
                <a16:creationId xmlns:a16="http://schemas.microsoft.com/office/drawing/2014/main" id="{B5F58DC0-BD1A-E78F-C641-15F30D4CF708}"/>
              </a:ext>
            </a:extLst>
          </p:cNvPr>
          <p:cNvCxnSpPr>
            <a:cxnSpLocks/>
          </p:cNvCxnSpPr>
          <p:nvPr/>
        </p:nvCxnSpPr>
        <p:spPr>
          <a:xfrm flipV="1">
            <a:off x="0" y="5257800"/>
            <a:ext cx="6858000" cy="1438"/>
          </a:xfrm>
          <a:prstGeom prst="line">
            <a:avLst/>
          </a:prstGeom>
          <a:ln w="2222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84926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ub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idx="1" hasCustomPrompt="1"/>
          </p:nvPr>
        </p:nvSpPr>
        <p:spPr>
          <a:xfrm>
            <a:off x="609600" y="2209800"/>
            <a:ext cx="10871200" cy="38100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lvl="2">
              <a:buNone/>
            </a:pPr>
            <a:endParaRPr lang="en-US" dirty="0"/>
          </a:p>
          <a:p>
            <a:pPr>
              <a:buNone/>
            </a:pPr>
            <a:r>
              <a:rPr lang="en-US" dirty="0"/>
              <a:t>Column Two</a:t>
            </a:r>
          </a:p>
          <a:p>
            <a:r>
              <a:rPr lang="en-US" dirty="0"/>
              <a:t>2</a:t>
            </a:r>
          </a:p>
        </p:txBody>
      </p:sp>
      <p:sp>
        <p:nvSpPr>
          <p:cNvPr id="7" name="Text Placeholder 10"/>
          <p:cNvSpPr>
            <a:spLocks noGrp="1"/>
          </p:cNvSpPr>
          <p:nvPr>
            <p:ph type="body" sz="quarter" idx="11" hasCustomPrompt="1"/>
          </p:nvPr>
        </p:nvSpPr>
        <p:spPr>
          <a:xfrm>
            <a:off x="609600" y="1447800"/>
            <a:ext cx="11074400" cy="609600"/>
          </a:xfrm>
        </p:spPr>
        <p:txBody>
          <a:bodyPr/>
          <a:lstStyle>
            <a:lvl1pPr algn="ctr">
              <a:buNone/>
              <a:defRPr sz="2400" b="1" i="1" u="sng">
                <a:latin typeface="+mj-lt"/>
              </a:defRPr>
            </a:lvl1pPr>
          </a:lstStyle>
          <a:p>
            <a:pPr lvl="0"/>
            <a:r>
              <a:rPr lang="en-US" sz="2400" b="1" i="1" u="sng" dirty="0">
                <a:latin typeface="+mj-lt"/>
              </a:rPr>
              <a:t>Subtitle</a:t>
            </a:r>
            <a:endParaRPr lang="en-US" dirty="0"/>
          </a:p>
        </p:txBody>
      </p:sp>
    </p:spTree>
    <p:extLst>
      <p:ext uri="{BB962C8B-B14F-4D97-AF65-F5344CB8AC3E}">
        <p14:creationId xmlns:p14="http://schemas.microsoft.com/office/powerpoint/2010/main" val="3342461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3"/>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6"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76238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2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56019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5"/>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4240331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1"/>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33298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4_Blank -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052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Blank - no footer">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1D98DB5-042F-46ED-2E28-F808C571953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167833" y="1755384"/>
            <a:ext cx="7856334" cy="1575583"/>
          </a:xfrm>
          <a:prstGeom prst="rect">
            <a:avLst/>
          </a:prstGeom>
        </p:spPr>
      </p:pic>
      <p:sp>
        <p:nvSpPr>
          <p:cNvPr id="3" name="Title 1">
            <a:extLst>
              <a:ext uri="{FF2B5EF4-FFF2-40B4-BE49-F238E27FC236}">
                <a16:creationId xmlns:a16="http://schemas.microsoft.com/office/drawing/2014/main" id="{E775399A-A89D-CE24-F626-E135C93720B4}"/>
              </a:ext>
            </a:extLst>
          </p:cNvPr>
          <p:cNvSpPr>
            <a:spLocks noGrp="1"/>
          </p:cNvSpPr>
          <p:nvPr>
            <p:ph type="title"/>
          </p:nvPr>
        </p:nvSpPr>
        <p:spPr>
          <a:xfrm>
            <a:off x="2117379" y="4029075"/>
            <a:ext cx="7957243" cy="1143000"/>
          </a:xfrm>
        </p:spPr>
        <p:txBody>
          <a:bodyPr anchor="ctr" anchorCtr="0"/>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917482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Opening ORD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E0589D1-469C-2E5E-3640-C40D233233A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2469804" y="2233604"/>
            <a:ext cx="7252392" cy="1454463"/>
          </a:xfrm>
          <a:prstGeom prst="rect">
            <a:avLst/>
          </a:prstGeom>
        </p:spPr>
      </p:pic>
      <p:sp>
        <p:nvSpPr>
          <p:cNvPr id="3" name="Text Placeholder 4">
            <a:extLst>
              <a:ext uri="{FF2B5EF4-FFF2-40B4-BE49-F238E27FC236}">
                <a16:creationId xmlns:a16="http://schemas.microsoft.com/office/drawing/2014/main" id="{A38C0130-7770-1F66-2E30-8B776BCC14A9}"/>
              </a:ext>
            </a:extLst>
          </p:cNvPr>
          <p:cNvSpPr>
            <a:spLocks noGrp="1"/>
          </p:cNvSpPr>
          <p:nvPr>
            <p:ph type="body" sz="quarter" idx="10"/>
          </p:nvPr>
        </p:nvSpPr>
        <p:spPr>
          <a:xfrm>
            <a:off x="1851819" y="4212057"/>
            <a:ext cx="8488363" cy="759994"/>
          </a:xfrm>
          <a:prstGeom prst="rect">
            <a:avLst/>
          </a:prstGeom>
        </p:spPr>
        <p:txBody>
          <a:bodyPr/>
          <a:lstStyle>
            <a:lvl1pPr marL="0" indent="0" algn="ctr">
              <a:buNone/>
              <a:defRPr lang="en-US" sz="4000" b="1" kern="1200" cap="all" baseline="0" dirty="0" smtClean="0">
                <a:solidFill>
                  <a:schemeClr val="tx2"/>
                </a:solidFill>
                <a:latin typeface="Source Sans 3 Black" panose="020B0303030403020204" pitchFamily="34" charset="0"/>
                <a:ea typeface="+mj-ea"/>
                <a:cs typeface="+mj-cs"/>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1877064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
        <p:nvSpPr>
          <p:cNvPr id="3" name="Title 2">
            <a:extLst>
              <a:ext uri="{FF2B5EF4-FFF2-40B4-BE49-F238E27FC236}">
                <a16:creationId xmlns:a16="http://schemas.microsoft.com/office/drawing/2014/main" id="{E9EAB97D-F6AA-0FA6-B341-E5761F307D74}"/>
              </a:ext>
            </a:extLst>
          </p:cNvPr>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p:nvSpPr>
          <p:cNvPr id="6" name="Rectangle 3">
            <a:extLst>
              <a:ext uri="{FF2B5EF4-FFF2-40B4-BE49-F238E27FC236}">
                <a16:creationId xmlns:a16="http://schemas.microsoft.com/office/drawing/2014/main" id="{1A47F808-6E21-1CBB-592E-F499BAF0BC1B}"/>
              </a:ext>
            </a:extLst>
          </p:cNvPr>
          <p:cNvSpPr>
            <a:spLocks noGrp="1" noChangeArrowheads="1"/>
          </p:cNvSpPr>
          <p:nvPr>
            <p:ph idx="1"/>
          </p:nvPr>
        </p:nvSpPr>
        <p:spPr bwMode="auto">
          <a:xfrm>
            <a:off x="883920" y="1434404"/>
            <a:ext cx="10424160" cy="4615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1009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EAB97D-F6AA-0FA6-B341-E5761F307D74}"/>
              </a:ext>
            </a:extLst>
          </p:cNvPr>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useBgFill="1">
        <p:nvSpPr>
          <p:cNvPr id="6" name="Rectangle 3">
            <a:extLst>
              <a:ext uri="{FF2B5EF4-FFF2-40B4-BE49-F238E27FC236}">
                <a16:creationId xmlns:a16="http://schemas.microsoft.com/office/drawing/2014/main" id="{1A47F808-6E21-1CBB-592E-F499BAF0BC1B}"/>
              </a:ext>
            </a:extLst>
          </p:cNvPr>
          <p:cNvSpPr>
            <a:spLocks noGrp="1" noChangeArrowheads="1"/>
          </p:cNvSpPr>
          <p:nvPr>
            <p:ph idx="1"/>
          </p:nvPr>
        </p:nvSpPr>
        <p:spPr bwMode="auto">
          <a:xfrm>
            <a:off x="883920" y="1434404"/>
            <a:ext cx="10424160" cy="4615560"/>
          </a:xfrm>
          <a:prstGeom prst="rect">
            <a:avLst/>
          </a:prstGeom>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C720EB16-BF7B-D15C-8857-3283B327F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spTree>
    <p:extLst>
      <p:ext uri="{BB962C8B-B14F-4D97-AF65-F5344CB8AC3E}">
        <p14:creationId xmlns:p14="http://schemas.microsoft.com/office/powerpoint/2010/main" val="3177276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a:solidFill>
            <a:schemeClr val="tx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697340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nchor="ctr" anchorCtr="0"/>
          <a:lstStyle>
            <a:lvl1pPr algn="ctr">
              <a:defRPr/>
            </a:lvl1pPr>
          </a:lstStyle>
          <a:p>
            <a:r>
              <a:rPr lang="en-US" dirty="0"/>
              <a:t>Click to edit Master title style</a:t>
            </a:r>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903632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a:solidFill>
            <a:schemeClr val="tx2"/>
          </a:solidFill>
        </p:spPr>
        <p:txBody>
          <a:bodyPr anchor="ctr" anchorCtr="0"/>
          <a:lstStyle>
            <a:lvl1pPr algn="ctr">
              <a:defRPr>
                <a:solidFill>
                  <a:schemeClr val="bg1"/>
                </a:solidFill>
              </a:defRPr>
            </a:lvl1pPr>
          </a:lstStyle>
          <a:p>
            <a:r>
              <a:rPr lang="en-US" dirty="0"/>
              <a:t>Click to edit Master title style</a:t>
            </a:r>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868894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4_Blank - no foo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0EF6B84-12B7-2685-6CB8-73C1CDEEAB7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90386" y="1533998"/>
            <a:ext cx="5011228" cy="3790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354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905B0-D3C5-4A21-362F-81763DCE39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601B65-7108-076A-C8AE-9529BE9FB5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F09A5D21-168E-BC0F-2B2B-1CBF9BED0F6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91003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DF595AF-0FA1-68F0-2246-88E83D17245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167833" y="1755384"/>
            <a:ext cx="7856334" cy="1575583"/>
          </a:xfrm>
          <a:prstGeom prst="rect">
            <a:avLst/>
          </a:prstGeom>
        </p:spPr>
      </p:pic>
      <p:sp>
        <p:nvSpPr>
          <p:cNvPr id="6" name="Title 1">
            <a:extLst>
              <a:ext uri="{FF2B5EF4-FFF2-40B4-BE49-F238E27FC236}">
                <a16:creationId xmlns:a16="http://schemas.microsoft.com/office/drawing/2014/main" id="{4BA09CDE-6C31-3D6D-4A44-62E28F312A51}"/>
              </a:ext>
            </a:extLst>
          </p:cNvPr>
          <p:cNvSpPr>
            <a:spLocks noGrp="1"/>
          </p:cNvSpPr>
          <p:nvPr>
            <p:ph type="title"/>
          </p:nvPr>
        </p:nvSpPr>
        <p:spPr>
          <a:xfrm>
            <a:off x="2117379" y="4029075"/>
            <a:ext cx="7957243" cy="1143000"/>
          </a:xfrm>
        </p:spPr>
        <p:txBody>
          <a:bodyPr anchor="ctr" anchorCtr="0"/>
          <a:lstStyle>
            <a:lvl1pPr algn="ctr">
              <a:defRPr/>
            </a:lvl1pPr>
          </a:lstStyle>
          <a:p>
            <a:r>
              <a:rPr lang="en-US" dirty="0"/>
              <a:t>Click to edit Master title style</a:t>
            </a:r>
          </a:p>
        </p:txBody>
      </p:sp>
      <p:pic>
        <p:nvPicPr>
          <p:cNvPr id="7" name="Picture 6">
            <a:extLst>
              <a:ext uri="{FF2B5EF4-FFF2-40B4-BE49-F238E27FC236}">
                <a16:creationId xmlns:a16="http://schemas.microsoft.com/office/drawing/2014/main" id="{E0DF3E7C-467D-A246-F8E6-AB0B53CA9C8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pic>
        <p:nvPicPr>
          <p:cNvPr id="8" name="Picture 7">
            <a:extLst>
              <a:ext uri="{FF2B5EF4-FFF2-40B4-BE49-F238E27FC236}">
                <a16:creationId xmlns:a16="http://schemas.microsoft.com/office/drawing/2014/main" id="{7FA012E0-1964-D732-4198-90570522B8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0" y="6417732"/>
            <a:ext cx="12192000" cy="440267"/>
          </a:xfrm>
          <a:prstGeom prst="rect">
            <a:avLst/>
          </a:prstGeom>
        </p:spPr>
      </p:pic>
    </p:spTree>
    <p:extLst>
      <p:ext uri="{BB962C8B-B14F-4D97-AF65-F5344CB8AC3E}">
        <p14:creationId xmlns:p14="http://schemas.microsoft.com/office/powerpoint/2010/main" val="1014238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602345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651314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solidFill>
            <a:schemeClr val="accent6"/>
          </a:solidFill>
        </p:spPr>
        <p:txBody>
          <a:bodyPr tIns="91440"/>
          <a:lstStyle>
            <a:lvl1pPr>
              <a:defRPr cap="all" baseline="0">
                <a:solidFill>
                  <a:schemeClr val="bg1"/>
                </a:solidFill>
              </a:defRPr>
            </a:lvl1pPr>
          </a:lstStyle>
          <a:p>
            <a:r>
              <a:rPr lang="en-US" dirty="0"/>
              <a:t>Click To edit Master title style</a:t>
            </a:r>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418282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914400"/>
          </a:xfrm>
          <a:solidFill>
            <a:schemeClr val="accent1"/>
          </a:solidFill>
        </p:spPr>
        <p:txBody>
          <a:bodyPr tIns="91440"/>
          <a:lstStyle>
            <a:lvl1pPr>
              <a:defRPr cap="all" baseline="0">
                <a:solidFill>
                  <a:schemeClr val="bg1"/>
                </a:solidFill>
              </a:defRPr>
            </a:lvl1pPr>
          </a:lstStyle>
          <a:p>
            <a:r>
              <a:rPr lang="en-US" dirty="0"/>
              <a:t>Click To Edit Master Title Style</a:t>
            </a:r>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406277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133600"/>
            <a:ext cx="10972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p>
        </p:txBody>
      </p:sp>
      <p:sp>
        <p:nvSpPr>
          <p:cNvPr id="11" name="Text Placeholder 10"/>
          <p:cNvSpPr>
            <a:spLocks noGrp="1"/>
          </p:cNvSpPr>
          <p:nvPr>
            <p:ph type="body" sz="quarter" idx="11" hasCustomPrompt="1"/>
          </p:nvPr>
        </p:nvSpPr>
        <p:spPr>
          <a:xfrm>
            <a:off x="609600" y="1447800"/>
            <a:ext cx="10972800" cy="609600"/>
          </a:xfrm>
        </p:spPr>
        <p:txBody>
          <a:bodyPr/>
          <a:lstStyle>
            <a:lvl1pPr algn="ctr">
              <a:buNone/>
              <a:defRPr sz="2400" b="1" i="1" u="sng" baseline="0">
                <a:latin typeface="+mn-lt"/>
              </a:defRPr>
            </a:lvl1pPr>
          </a:lstStyle>
          <a:p>
            <a:pPr lvl="0"/>
            <a:r>
              <a:rPr lang="en-US" sz="2400" b="1" i="1" u="sng" dirty="0">
                <a:latin typeface="+mj-lt"/>
              </a:rPr>
              <a:t>Subtitle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3886398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nchor="ctr" anchorCtr="0"/>
          <a:lstStyle>
            <a:lvl1pPr algn="ctr">
              <a:defRPr/>
            </a:lvl1pPr>
          </a:lstStyle>
          <a:p>
            <a:r>
              <a:rPr lang="en-US"/>
              <a:t>Click to edit Master title style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1746164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Two Columns">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lstStyle/>
          <a:p>
            <a:r>
              <a:rPr lang="en-US"/>
              <a:t>Click to edit Master title style</a:t>
            </a:r>
          </a:p>
        </p:txBody>
      </p:sp>
      <p:sp>
        <p:nvSpPr>
          <p:cNvPr id="6" name="Content Placeholder 5"/>
          <p:cNvSpPr>
            <a:spLocks noGrp="1"/>
          </p:cNvSpPr>
          <p:nvPr>
            <p:ph idx="1" hasCustomPrompt="1"/>
          </p:nvPr>
        </p:nvSpPr>
        <p:spPr>
          <a:xfrm>
            <a:off x="914400" y="1524000"/>
            <a:ext cx="10363200" cy="44958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a:buNone/>
            </a:pPr>
            <a:r>
              <a:rPr lang="en-US" dirty="0"/>
              <a:t>Column Two</a:t>
            </a:r>
          </a:p>
          <a:p>
            <a:r>
              <a:rPr lang="en-US" dirty="0"/>
              <a:t>2</a:t>
            </a:r>
          </a:p>
        </p:txBody>
      </p:sp>
    </p:spTree>
    <p:extLst>
      <p:ext uri="{BB962C8B-B14F-4D97-AF65-F5344CB8AC3E}">
        <p14:creationId xmlns:p14="http://schemas.microsoft.com/office/powerpoint/2010/main" val="1416703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5.png"/><Relationship Id="rId5" Type="http://schemas.openxmlformats.org/officeDocument/2006/relationships/slideLayout" Target="../slideLayouts/slideLayout21.xml"/><Relationship Id="rId10"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1028" name="Rectangle 3"/>
          <p:cNvSpPr>
            <a:spLocks noGrp="1" noChangeArrowheads="1"/>
          </p:cNvSpPr>
          <p:nvPr>
            <p:ph type="body" idx="1"/>
          </p:nvPr>
        </p:nvSpPr>
        <p:spPr bwMode="auto">
          <a:xfrm>
            <a:off x="883920" y="1143000"/>
            <a:ext cx="1042416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5" name="Rectangle 11"/>
          <p:cNvSpPr>
            <a:spLocks noChangeArrowheads="1"/>
          </p:cNvSpPr>
          <p:nvPr/>
        </p:nvSpPr>
        <p:spPr bwMode="auto">
          <a:xfrm>
            <a:off x="850536" y="6324600"/>
            <a:ext cx="472440" cy="365760"/>
          </a:xfrm>
          <a:prstGeom prst="rect">
            <a:avLst/>
          </a:prstGeom>
          <a:noFill/>
          <a:ln w="9525">
            <a:noFill/>
            <a:miter lim="800000"/>
            <a:headEnd/>
            <a:tailEnd/>
          </a:ln>
          <a:effectLst/>
        </p:spPr>
        <p:txBody>
          <a:bodyPr wrap="none" lIns="0" tIns="0" rIns="0" bIns="0" anchor="ctr" anchorCtr="0">
            <a:normAutofit/>
          </a:bodyPr>
          <a:lstStyle/>
          <a:p>
            <a:pPr algn="l">
              <a:defRPr/>
            </a:pPr>
            <a:fld id="{C08E5819-54B1-418D-9241-92F644D79DBB}" type="slidenum">
              <a:rPr lang="en-US" sz="1400" b="0" smtClean="0">
                <a:solidFill>
                  <a:schemeClr val="accent2"/>
                </a:solidFill>
                <a:latin typeface="+mn-lt"/>
              </a:rPr>
              <a:pPr algn="l">
                <a:defRPr/>
              </a:pPr>
              <a:t>‹#›</a:t>
            </a:fld>
            <a:r>
              <a:rPr lang="en-US" sz="1400" b="0" dirty="0">
                <a:solidFill>
                  <a:schemeClr val="accent2"/>
                </a:solidFill>
                <a:latin typeface="+mn-lt"/>
              </a:rPr>
              <a:t>  |</a:t>
            </a:r>
          </a:p>
        </p:txBody>
      </p:sp>
      <p:sp>
        <p:nvSpPr>
          <p:cNvPr id="7" name="Rectangle 5"/>
          <p:cNvSpPr>
            <a:spLocks noGrp="1" noChangeArrowheads="1"/>
          </p:cNvSpPr>
          <p:nvPr>
            <p:ph type="ftr" sz="quarter" idx="3"/>
          </p:nvPr>
        </p:nvSpPr>
        <p:spPr>
          <a:xfrm>
            <a:off x="1524000" y="6324600"/>
            <a:ext cx="76800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cxnSp>
        <p:nvCxnSpPr>
          <p:cNvPr id="18" name="Straight Connector 17"/>
          <p:cNvCxnSpPr>
            <a:cxnSpLocks/>
          </p:cNvCxnSpPr>
          <p:nvPr/>
        </p:nvCxnSpPr>
        <p:spPr>
          <a:xfrm>
            <a:off x="883920" y="6244862"/>
            <a:ext cx="826008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8EADE440-52DC-96CE-987C-02D7261754CB}"/>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9247462" y="6110157"/>
            <a:ext cx="2639738" cy="671639"/>
          </a:xfrm>
          <a:prstGeom prst="rect">
            <a:avLst/>
          </a:prstGeom>
        </p:spPr>
      </p:pic>
    </p:spTree>
    <p:extLst>
      <p:ext uri="{BB962C8B-B14F-4D97-AF65-F5344CB8AC3E}">
        <p14:creationId xmlns:p14="http://schemas.microsoft.com/office/powerpoint/2010/main" val="30590527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rtl="0" eaLnBrk="1" fontAlgn="base" hangingPunct="1">
        <a:spcBef>
          <a:spcPct val="0"/>
        </a:spcBef>
        <a:spcAft>
          <a:spcPct val="0"/>
        </a:spcAft>
        <a:defRPr sz="3600" b="1" cap="all" normalizeH="0" baseline="0">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Arial" panose="020B0604020202020204" pitchFamily="34" charset="0"/>
        <a:buChar char="•"/>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3716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3pPr>
      <a:lvl4pPr marL="1828800" indent="-4572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4pPr>
      <a:lvl5pPr marL="2401888" indent="-396875" algn="l" rtl="0" eaLnBrk="1" fontAlgn="base" hangingPunct="1">
        <a:spcBef>
          <a:spcPct val="20000"/>
        </a:spcBef>
        <a:spcAft>
          <a:spcPct val="0"/>
        </a:spcAft>
        <a:buFont typeface="Arial" panose="020B0604020202020204" pitchFamily="34" charset="0"/>
        <a:buChar char="•"/>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883920" y="1434404"/>
            <a:ext cx="10424160" cy="4615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5" name="Rectangle 11"/>
          <p:cNvSpPr>
            <a:spLocks noChangeArrowheads="1"/>
          </p:cNvSpPr>
          <p:nvPr/>
        </p:nvSpPr>
        <p:spPr bwMode="auto">
          <a:xfrm>
            <a:off x="850536" y="6324600"/>
            <a:ext cx="472440" cy="365760"/>
          </a:xfrm>
          <a:prstGeom prst="rect">
            <a:avLst/>
          </a:prstGeom>
          <a:noFill/>
          <a:ln w="9525">
            <a:noFill/>
            <a:miter lim="800000"/>
            <a:headEnd/>
            <a:tailEnd/>
          </a:ln>
          <a:effectLst/>
        </p:spPr>
        <p:txBody>
          <a:bodyPr wrap="none" lIns="0" tIns="0" rIns="0" bIns="0" anchor="ctr" anchorCtr="0">
            <a:normAutofit/>
          </a:bodyPr>
          <a:lstStyle/>
          <a:p>
            <a:pPr algn="l">
              <a:defRPr/>
            </a:pPr>
            <a:fld id="{C08E5819-54B1-418D-9241-92F644D79DBB}" type="slidenum">
              <a:rPr lang="en-US" sz="1400" b="0" smtClean="0">
                <a:solidFill>
                  <a:schemeClr val="accent2"/>
                </a:solidFill>
                <a:latin typeface="+mn-lt"/>
              </a:rPr>
              <a:pPr algn="l">
                <a:defRPr/>
              </a:pPr>
              <a:t>‹#›</a:t>
            </a:fld>
            <a:r>
              <a:rPr lang="en-US" sz="1400" b="0" dirty="0">
                <a:solidFill>
                  <a:schemeClr val="accent2"/>
                </a:solidFill>
                <a:latin typeface="+mn-lt"/>
              </a:rPr>
              <a:t>  |</a:t>
            </a:r>
          </a:p>
        </p:txBody>
      </p:sp>
      <p:sp>
        <p:nvSpPr>
          <p:cNvPr id="7" name="Rectangle 5"/>
          <p:cNvSpPr>
            <a:spLocks noGrp="1" noChangeArrowheads="1"/>
          </p:cNvSpPr>
          <p:nvPr>
            <p:ph type="ftr" sz="quarter" idx="3"/>
          </p:nvPr>
        </p:nvSpPr>
        <p:spPr>
          <a:xfrm>
            <a:off x="1524000" y="6324600"/>
            <a:ext cx="76800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cxnSp>
        <p:nvCxnSpPr>
          <p:cNvPr id="18" name="Straight Connector 17"/>
          <p:cNvCxnSpPr>
            <a:cxnSpLocks/>
          </p:cNvCxnSpPr>
          <p:nvPr/>
        </p:nvCxnSpPr>
        <p:spPr>
          <a:xfrm>
            <a:off x="883920" y="6244862"/>
            <a:ext cx="826008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8EADE440-52DC-96CE-987C-02D7261754C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247462" y="6110157"/>
            <a:ext cx="2639738" cy="671639"/>
          </a:xfrm>
          <a:prstGeom prst="rect">
            <a:avLst/>
          </a:prstGeom>
        </p:spPr>
      </p:pic>
      <p:pic>
        <p:nvPicPr>
          <p:cNvPr id="3" name="Picture 2">
            <a:extLst>
              <a:ext uri="{FF2B5EF4-FFF2-40B4-BE49-F238E27FC236}">
                <a16:creationId xmlns:a16="http://schemas.microsoft.com/office/drawing/2014/main" id="{3326E504-3420-A305-158E-F7229ED45D58}"/>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spTree>
    <p:extLst>
      <p:ext uri="{BB962C8B-B14F-4D97-AF65-F5344CB8AC3E}">
        <p14:creationId xmlns:p14="http://schemas.microsoft.com/office/powerpoint/2010/main" val="4235654875"/>
      </p:ext>
    </p:extLst>
  </p:cSld>
  <p:clrMap bg1="lt1" tx1="dk1" bg2="lt2" tx2="dk2" accent1="accent1" accent2="accent2" accent3="accent3" accent4="accent4" accent5="accent5" accent6="accent6" hlink="hlink" folHlink="folHlink"/>
  <p:sldLayoutIdLst>
    <p:sldLayoutId id="2147483699" r:id="rId1"/>
    <p:sldLayoutId id="2147483685" r:id="rId2"/>
    <p:sldLayoutId id="2147483701" r:id="rId3"/>
    <p:sldLayoutId id="2147483690" r:id="rId4"/>
    <p:sldLayoutId id="2147483700" r:id="rId5"/>
    <p:sldLayoutId id="2147483697" r:id="rId6"/>
    <p:sldLayoutId id="2147483698" r:id="rId7"/>
    <p:sldLayoutId id="2147483702" r:id="rId8"/>
  </p:sldLayoutIdLst>
  <p:txStyles>
    <p:titleStyle>
      <a:lvl1pPr algn="l" rtl="0" eaLnBrk="1" fontAlgn="base" hangingPunct="1">
        <a:spcBef>
          <a:spcPct val="0"/>
        </a:spcBef>
        <a:spcAft>
          <a:spcPct val="0"/>
        </a:spcAft>
        <a:defRPr sz="3600" b="1" cap="all" normalizeH="0" baseline="0">
          <a:solidFill>
            <a:schemeClr val="tx2"/>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Arial" panose="020B0604020202020204" pitchFamily="34" charset="0"/>
        <a:buChar char="•"/>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3716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3pPr>
      <a:lvl4pPr marL="1828800" indent="-4572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4pPr>
      <a:lvl5pPr marL="2401888" indent="-396875" algn="l" rtl="0" eaLnBrk="1" fontAlgn="base" hangingPunct="1">
        <a:spcBef>
          <a:spcPct val="20000"/>
        </a:spcBef>
        <a:spcAft>
          <a:spcPct val="0"/>
        </a:spcAft>
        <a:buFont typeface="Arial" panose="020B0604020202020204" pitchFamily="34" charset="0"/>
        <a:buChar char="•"/>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hyperlink" Target="https://ftp.dot.state.oh.us/pub/Districts/D11/124831"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JP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2BC6F-7BDD-D485-2FB0-B99990C3A6D9}"/>
              </a:ext>
            </a:extLst>
          </p:cNvPr>
          <p:cNvSpPr>
            <a:spLocks noGrp="1"/>
          </p:cNvSpPr>
          <p:nvPr>
            <p:ph type="title"/>
          </p:nvPr>
        </p:nvSpPr>
        <p:spPr/>
        <p:txBody>
          <a:bodyPr/>
          <a:lstStyle/>
          <a:p>
            <a:r>
              <a:rPr lang="en-US" dirty="0"/>
              <a:t>MAY 2026 Programmatic </a:t>
            </a:r>
          </a:p>
        </p:txBody>
      </p:sp>
      <p:sp>
        <p:nvSpPr>
          <p:cNvPr id="3" name="Content Placeholder 2">
            <a:extLst>
              <a:ext uri="{FF2B5EF4-FFF2-40B4-BE49-F238E27FC236}">
                <a16:creationId xmlns:a16="http://schemas.microsoft.com/office/drawing/2014/main" id="{FEC6617F-8590-22CB-52A1-8EE5DC6538D1}"/>
              </a:ext>
            </a:extLst>
          </p:cNvPr>
          <p:cNvSpPr>
            <a:spLocks noGrp="1"/>
          </p:cNvSpPr>
          <p:nvPr>
            <p:ph sz="quarter" idx="11"/>
          </p:nvPr>
        </p:nvSpPr>
        <p:spPr/>
        <p:txBody>
          <a:bodyPr/>
          <a:lstStyle/>
          <a:p>
            <a:r>
              <a:rPr lang="en-US" dirty="0"/>
              <a:t>D11 </a:t>
            </a:r>
            <a:r>
              <a:rPr lang="en-US" dirty="0" err="1"/>
              <a:t>Proj</a:t>
            </a:r>
            <a:r>
              <a:rPr lang="en-US" dirty="0"/>
              <a:t>.: HOL-39-28.99 PID 124831 </a:t>
            </a:r>
          </a:p>
        </p:txBody>
      </p:sp>
      <p:pic>
        <p:nvPicPr>
          <p:cNvPr id="6" name="Recorded Sound">
            <a:hlinkClick r:id="" action="ppaction://media"/>
            <a:extLst>
              <a:ext uri="{FF2B5EF4-FFF2-40B4-BE49-F238E27FC236}">
                <a16:creationId xmlns:a16="http://schemas.microsoft.com/office/drawing/2014/main" id="{6FDFE794-AA26-E7E0-849D-02AC2B9FDA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15662" y="434602"/>
            <a:ext cx="609600" cy="609600"/>
          </a:xfrm>
          <a:prstGeom prst="rect">
            <a:avLst/>
          </a:prstGeom>
        </p:spPr>
      </p:pic>
    </p:spTree>
    <p:extLst>
      <p:ext uri="{BB962C8B-B14F-4D97-AF65-F5344CB8AC3E}">
        <p14:creationId xmlns:p14="http://schemas.microsoft.com/office/powerpoint/2010/main" val="3414627438"/>
      </p:ext>
    </p:extLst>
  </p:cSld>
  <p:clrMapOvr>
    <a:masterClrMapping/>
  </p:clrMapOvr>
  <mc:AlternateContent xmlns:mc="http://schemas.openxmlformats.org/markup-compatibility/2006" xmlns:p14="http://schemas.microsoft.com/office/powerpoint/2010/main">
    <mc:Choice Requires="p14">
      <p:transition spd="slow" p14:dur="2000" advTm="10946"/>
    </mc:Choice>
    <mc:Fallback xmlns="">
      <p:transition spd="slow" advTm="10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34" objId="6"/>
        <p14:stopEvt time="10946" objId="6"/>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B500BF-BF64-9CB7-F1DF-EAC9C2CCF6D6}"/>
              </a:ext>
            </a:extLst>
          </p:cNvPr>
          <p:cNvSpPr>
            <a:spLocks noGrp="1"/>
          </p:cNvSpPr>
          <p:nvPr>
            <p:ph type="title"/>
          </p:nvPr>
        </p:nvSpPr>
        <p:spPr/>
        <p:txBody>
          <a:bodyPr/>
          <a:lstStyle/>
          <a:p>
            <a:r>
              <a:rPr lang="en-US" dirty="0"/>
              <a:t>Thank you</a:t>
            </a:r>
          </a:p>
        </p:txBody>
      </p:sp>
      <p:sp>
        <p:nvSpPr>
          <p:cNvPr id="3" name="Footer Placeholder 11">
            <a:extLst>
              <a:ext uri="{FF2B5EF4-FFF2-40B4-BE49-F238E27FC236}">
                <a16:creationId xmlns:a16="http://schemas.microsoft.com/office/drawing/2014/main" id="{5DFAB061-98D1-E79D-436B-4A117C0D1E1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HOL-39-28.99 PID 124831</a:t>
            </a:r>
          </a:p>
        </p:txBody>
      </p:sp>
      <p:sp>
        <p:nvSpPr>
          <p:cNvPr id="6" name="Content Placeholder 5">
            <a:extLst>
              <a:ext uri="{FF2B5EF4-FFF2-40B4-BE49-F238E27FC236}">
                <a16:creationId xmlns:a16="http://schemas.microsoft.com/office/drawing/2014/main" id="{6F98AE43-AF56-FC11-6B3F-C5E6300931D4}"/>
              </a:ext>
            </a:extLst>
          </p:cNvPr>
          <p:cNvSpPr>
            <a:spLocks noGrp="1"/>
          </p:cNvSpPr>
          <p:nvPr>
            <p:ph idx="1"/>
          </p:nvPr>
        </p:nvSpPr>
        <p:spPr>
          <a:xfrm>
            <a:off x="838201" y="1143000"/>
            <a:ext cx="9595338" cy="4906964"/>
          </a:xfrm>
        </p:spPr>
        <p:txBody>
          <a:bodyPr/>
          <a:lstStyle/>
          <a:p>
            <a:r>
              <a:rPr lang="en-US" sz="4000" dirty="0"/>
              <a:t>Additional photos are available on the FTP Site</a:t>
            </a:r>
          </a:p>
          <a:p>
            <a:r>
              <a:rPr lang="en-US" sz="4000" dirty="0"/>
              <a:t>Thank you for watching this video presentation for </a:t>
            </a:r>
            <a:r>
              <a:rPr lang="en-US" sz="4000" dirty="0" err="1"/>
              <a:t>Proj</a:t>
            </a:r>
            <a:r>
              <a:rPr lang="en-US" sz="4000" dirty="0"/>
              <a:t>. </a:t>
            </a:r>
            <a:r>
              <a:rPr lang="en-US" dirty="0"/>
              <a:t>HOL-39-28.99</a:t>
            </a:r>
            <a:r>
              <a:rPr lang="en-US" sz="4000" dirty="0"/>
              <a:t> PID </a:t>
            </a:r>
            <a:r>
              <a:rPr lang="en-US" dirty="0"/>
              <a:t>124831</a:t>
            </a:r>
            <a:r>
              <a:rPr lang="en-US" sz="4000" dirty="0"/>
              <a:t>.</a:t>
            </a:r>
          </a:p>
          <a:p>
            <a:r>
              <a:rPr lang="en-US" sz="4000" dirty="0"/>
              <a:t>District 11 appreciates your interest in partnering with us for a successful project</a:t>
            </a:r>
          </a:p>
          <a:p>
            <a:endParaRPr lang="en-US" dirty="0"/>
          </a:p>
        </p:txBody>
      </p:sp>
      <p:pic>
        <p:nvPicPr>
          <p:cNvPr id="2" name="Recorded Sound">
            <a:hlinkClick r:id="" action="ppaction://media"/>
            <a:extLst>
              <a:ext uri="{FF2B5EF4-FFF2-40B4-BE49-F238E27FC236}">
                <a16:creationId xmlns:a16="http://schemas.microsoft.com/office/drawing/2014/main" id="{B8F39DF2-3727-E2C5-4008-7ACEA0B750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4437" y="5410200"/>
            <a:ext cx="609600" cy="609600"/>
          </a:xfrm>
          <a:prstGeom prst="rect">
            <a:avLst/>
          </a:prstGeom>
        </p:spPr>
      </p:pic>
    </p:spTree>
    <p:extLst>
      <p:ext uri="{BB962C8B-B14F-4D97-AF65-F5344CB8AC3E}">
        <p14:creationId xmlns:p14="http://schemas.microsoft.com/office/powerpoint/2010/main" val="1384473991"/>
      </p:ext>
    </p:extLst>
  </p:cSld>
  <p:clrMapOvr>
    <a:masterClrMapping/>
  </p:clrMapOvr>
  <mc:AlternateContent xmlns:mc="http://schemas.openxmlformats.org/markup-compatibility/2006" xmlns:p14="http://schemas.microsoft.com/office/powerpoint/2010/main">
    <mc:Choice Requires="p14">
      <p:transition spd="slow" p14:dur="2000" advTm="16888"/>
    </mc:Choice>
    <mc:Fallback xmlns="">
      <p:transition spd="slow" advTm="16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9" objId="2"/>
        <p14:stopEvt time="16722" objId="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391ECC-785E-7142-076D-747DD922475C}"/>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4160985550"/>
      </p:ext>
    </p:extLst>
  </p:cSld>
  <p:clrMapOvr>
    <a:masterClrMapping/>
  </p:clrMapOvr>
  <mc:AlternateContent xmlns:mc="http://schemas.openxmlformats.org/markup-compatibility/2006" xmlns:p14="http://schemas.microsoft.com/office/powerpoint/2010/main">
    <mc:Choice Requires="p14">
      <p:transition spd="slow" p14:dur="2000" advTm="4103"/>
    </mc:Choice>
    <mc:Fallback xmlns="">
      <p:transition spd="slow" advTm="410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2317-3C9E-F883-DA77-F3E1276E2259}"/>
              </a:ext>
            </a:extLst>
          </p:cNvPr>
          <p:cNvSpPr>
            <a:spLocks noGrp="1"/>
          </p:cNvSpPr>
          <p:nvPr>
            <p:ph type="title"/>
          </p:nvPr>
        </p:nvSpPr>
        <p:spPr/>
        <p:txBody>
          <a:bodyPr/>
          <a:lstStyle/>
          <a:p>
            <a:r>
              <a:rPr lang="en-US" dirty="0"/>
              <a:t>HOL-39-28.99  PID 124831</a:t>
            </a:r>
          </a:p>
        </p:txBody>
      </p:sp>
      <p:sp>
        <p:nvSpPr>
          <p:cNvPr id="3" name="Content Placeholder 2">
            <a:extLst>
              <a:ext uri="{FF2B5EF4-FFF2-40B4-BE49-F238E27FC236}">
                <a16:creationId xmlns:a16="http://schemas.microsoft.com/office/drawing/2014/main" id="{E2F63F36-6F27-7E81-8377-F75C1C684853}"/>
              </a:ext>
            </a:extLst>
          </p:cNvPr>
          <p:cNvSpPr>
            <a:spLocks noGrp="1"/>
          </p:cNvSpPr>
          <p:nvPr>
            <p:ph idx="1"/>
          </p:nvPr>
        </p:nvSpPr>
        <p:spPr>
          <a:xfrm>
            <a:off x="838199" y="1143000"/>
            <a:ext cx="5574323" cy="3780692"/>
          </a:xfrm>
        </p:spPr>
        <p:txBody>
          <a:bodyPr/>
          <a:lstStyle/>
          <a:p>
            <a:r>
              <a:rPr lang="en-US" dirty="0"/>
              <a:t>Project Description: Construct a single-lane roundabout at the intersection of SR 39 and CR 114 to improve safety.</a:t>
            </a:r>
          </a:p>
          <a:p>
            <a:endParaRPr lang="en-US" dirty="0"/>
          </a:p>
        </p:txBody>
      </p:sp>
      <p:sp>
        <p:nvSpPr>
          <p:cNvPr id="5" name="Footer Placeholder 17">
            <a:extLst>
              <a:ext uri="{FF2B5EF4-FFF2-40B4-BE49-F238E27FC236}">
                <a16:creationId xmlns:a16="http://schemas.microsoft.com/office/drawing/2014/main" id="{9B31278E-8C8F-3B29-BFAC-A19B7482816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HOL-39-28.99 PID 124831</a:t>
            </a:r>
          </a:p>
        </p:txBody>
      </p:sp>
      <p:pic>
        <p:nvPicPr>
          <p:cNvPr id="8" name="Picture 7">
            <a:extLst>
              <a:ext uri="{FF2B5EF4-FFF2-40B4-BE49-F238E27FC236}">
                <a16:creationId xmlns:a16="http://schemas.microsoft.com/office/drawing/2014/main" id="{2C69D70E-9DBD-D619-81DA-F1CF6265B7DE}"/>
              </a:ext>
            </a:extLst>
          </p:cNvPr>
          <p:cNvPicPr>
            <a:picLocks noChangeAspect="1"/>
          </p:cNvPicPr>
          <p:nvPr/>
        </p:nvPicPr>
        <p:blipFill>
          <a:blip r:embed="rId5">
            <a:extLst>
              <a:ext uri="{28A0092B-C50C-407E-A947-70E740481C1C}">
                <a14:useLocalDpi xmlns:a14="http://schemas.microsoft.com/office/drawing/2010/main" val="0"/>
              </a:ext>
            </a:extLst>
          </a:blip>
          <a:srcRect l="16159" r="18591"/>
          <a:stretch>
            <a:fillRect/>
          </a:stretch>
        </p:blipFill>
        <p:spPr>
          <a:xfrm>
            <a:off x="6690879" y="1200304"/>
            <a:ext cx="4501661" cy="4055452"/>
          </a:xfrm>
          <a:prstGeom prst="rect">
            <a:avLst/>
          </a:prstGeom>
        </p:spPr>
      </p:pic>
      <p:pic>
        <p:nvPicPr>
          <p:cNvPr id="15" name="Audio 14">
            <a:hlinkClick r:id="" action="ppaction://media"/>
            <a:extLst>
              <a:ext uri="{FF2B5EF4-FFF2-40B4-BE49-F238E27FC236}">
                <a16:creationId xmlns:a16="http://schemas.microsoft.com/office/drawing/2014/main" id="{295FCDC7-E6EC-69E8-06D0-919DCC85B37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50391545"/>
      </p:ext>
    </p:extLst>
  </p:cSld>
  <p:clrMapOvr>
    <a:masterClrMapping/>
  </p:clrMapOvr>
  <mc:AlternateContent xmlns:mc="http://schemas.openxmlformats.org/markup-compatibility/2006">
    <mc:Choice xmlns:p14="http://schemas.microsoft.com/office/powerpoint/2010/main" Requires="p14">
      <p:transition spd="slow" p14:dur="2000" advTm="19752"/>
    </mc:Choice>
    <mc:Fallback>
      <p:transition spd="slow" advTm="19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221B6-F863-8295-E494-5F23F761B284}"/>
              </a:ext>
            </a:extLst>
          </p:cNvPr>
          <p:cNvSpPr>
            <a:spLocks noGrp="1"/>
          </p:cNvSpPr>
          <p:nvPr>
            <p:ph type="title"/>
          </p:nvPr>
        </p:nvSpPr>
        <p:spPr/>
        <p:txBody>
          <a:bodyPr/>
          <a:lstStyle/>
          <a:p>
            <a:r>
              <a:rPr lang="en-US" dirty="0"/>
              <a:t>Available project information</a:t>
            </a:r>
          </a:p>
        </p:txBody>
      </p:sp>
      <p:sp>
        <p:nvSpPr>
          <p:cNvPr id="5" name="Content Placeholder 4">
            <a:extLst>
              <a:ext uri="{FF2B5EF4-FFF2-40B4-BE49-F238E27FC236}">
                <a16:creationId xmlns:a16="http://schemas.microsoft.com/office/drawing/2014/main" id="{8B2377A9-4434-693D-14A1-38E458729390}"/>
              </a:ext>
            </a:extLst>
          </p:cNvPr>
          <p:cNvSpPr>
            <a:spLocks noGrp="1"/>
          </p:cNvSpPr>
          <p:nvPr>
            <p:ph idx="1"/>
          </p:nvPr>
        </p:nvSpPr>
        <p:spPr/>
        <p:txBody>
          <a:bodyPr/>
          <a:lstStyle/>
          <a:p>
            <a:r>
              <a:rPr lang="en-US" dirty="0"/>
              <a:t>Some project information is available at the following FTP site:</a:t>
            </a:r>
          </a:p>
          <a:p>
            <a:pPr lvl="1"/>
            <a:r>
              <a:rPr lang="en-US" dirty="0">
                <a:hlinkClick r:id="rId5"/>
              </a:rPr>
              <a:t>https://ftp.dot.state.oh.us/pub/Districts/D11/124831</a:t>
            </a:r>
            <a:endParaRPr lang="en-US" dirty="0"/>
          </a:p>
          <a:p>
            <a:pPr lvl="1"/>
            <a:r>
              <a:rPr lang="en-US" dirty="0"/>
              <a:t>The PIP will be released through SAFE on the programmatic scheduled date</a:t>
            </a:r>
          </a:p>
          <a:p>
            <a:pPr lvl="1"/>
            <a:r>
              <a:rPr lang="en-US" dirty="0"/>
              <a:t>D11 does not release the PIP early</a:t>
            </a:r>
          </a:p>
          <a:p>
            <a:pPr lvl="1"/>
            <a:r>
              <a:rPr lang="en-US" dirty="0"/>
              <a:t>All information on the FTP site is subject to change, please review the information in SAFE to create your LOI</a:t>
            </a:r>
          </a:p>
          <a:p>
            <a:endParaRPr lang="en-US" dirty="0"/>
          </a:p>
        </p:txBody>
      </p:sp>
      <p:sp>
        <p:nvSpPr>
          <p:cNvPr id="2" name="Footer Placeholder 16">
            <a:extLst>
              <a:ext uri="{FF2B5EF4-FFF2-40B4-BE49-F238E27FC236}">
                <a16:creationId xmlns:a16="http://schemas.microsoft.com/office/drawing/2014/main" id="{1E3774CE-3E9A-5D62-FD3C-65559CAA31DD}"/>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HOL-39-28.99 PID 124831</a:t>
            </a:r>
          </a:p>
        </p:txBody>
      </p:sp>
      <p:pic>
        <p:nvPicPr>
          <p:cNvPr id="7" name="Recorded Sound">
            <a:hlinkClick r:id="" action="ppaction://media"/>
            <a:extLst>
              <a:ext uri="{FF2B5EF4-FFF2-40B4-BE49-F238E27FC236}">
                <a16:creationId xmlns:a16="http://schemas.microsoft.com/office/drawing/2014/main" id="{23E6FD22-5DD5-9305-15CC-A08522D35A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44200" y="5320729"/>
            <a:ext cx="609600" cy="609600"/>
          </a:xfrm>
          <a:prstGeom prst="rect">
            <a:avLst/>
          </a:prstGeom>
        </p:spPr>
      </p:pic>
    </p:spTree>
    <p:extLst>
      <p:ext uri="{BB962C8B-B14F-4D97-AF65-F5344CB8AC3E}">
        <p14:creationId xmlns:p14="http://schemas.microsoft.com/office/powerpoint/2010/main" val="3143874435"/>
      </p:ext>
    </p:extLst>
  </p:cSld>
  <p:clrMapOvr>
    <a:masterClrMapping/>
  </p:clrMapOvr>
  <mc:AlternateContent xmlns:mc="http://schemas.openxmlformats.org/markup-compatibility/2006" xmlns:p14="http://schemas.microsoft.com/office/powerpoint/2010/main">
    <mc:Choice Requires="p14">
      <p:transition spd="slow" p14:dur="2000" advTm="31103"/>
    </mc:Choice>
    <mc:Fallback xmlns="">
      <p:transition spd="slow" advTm="31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4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21" objId="7"/>
        <p14:stopEvt time="30192" objId="7"/>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B500BF-BF64-9CB7-F1DF-EAC9C2CCF6D6}"/>
              </a:ext>
            </a:extLst>
          </p:cNvPr>
          <p:cNvSpPr>
            <a:spLocks noGrp="1"/>
          </p:cNvSpPr>
          <p:nvPr>
            <p:ph type="title"/>
          </p:nvPr>
        </p:nvSpPr>
        <p:spPr/>
        <p:txBody>
          <a:bodyPr/>
          <a:lstStyle/>
          <a:p>
            <a:r>
              <a:rPr lang="en-US" dirty="0"/>
              <a:t>TIMS MAPPING</a:t>
            </a:r>
          </a:p>
        </p:txBody>
      </p:sp>
      <p:sp>
        <p:nvSpPr>
          <p:cNvPr id="3" name="Footer Placeholder 11">
            <a:extLst>
              <a:ext uri="{FF2B5EF4-FFF2-40B4-BE49-F238E27FC236}">
                <a16:creationId xmlns:a16="http://schemas.microsoft.com/office/drawing/2014/main" id="{5DFAB061-98D1-E79D-436B-4A117C0D1E1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HOL-39-28.99 PID 124831</a:t>
            </a:r>
          </a:p>
        </p:txBody>
      </p:sp>
      <p:pic>
        <p:nvPicPr>
          <p:cNvPr id="9" name="Picture 8">
            <a:extLst>
              <a:ext uri="{FF2B5EF4-FFF2-40B4-BE49-F238E27FC236}">
                <a16:creationId xmlns:a16="http://schemas.microsoft.com/office/drawing/2014/main" id="{014E0756-D74F-0AAA-82F4-9AE103DA762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26831" y="1070502"/>
            <a:ext cx="10853515" cy="4767590"/>
          </a:xfrm>
          <a:prstGeom prst="rect">
            <a:avLst/>
          </a:prstGeom>
        </p:spPr>
      </p:pic>
      <p:pic>
        <p:nvPicPr>
          <p:cNvPr id="2" name="Recorded Sound">
            <a:hlinkClick r:id="" action="ppaction://media"/>
            <a:extLst>
              <a:ext uri="{FF2B5EF4-FFF2-40B4-BE49-F238E27FC236}">
                <a16:creationId xmlns:a16="http://schemas.microsoft.com/office/drawing/2014/main" id="{AB7E5721-1D4B-7846-2EB3-C60B4BB532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41396" y="5509944"/>
            <a:ext cx="609600" cy="609600"/>
          </a:xfrm>
          <a:prstGeom prst="rect">
            <a:avLst/>
          </a:prstGeom>
        </p:spPr>
      </p:pic>
    </p:spTree>
    <p:extLst>
      <p:ext uri="{BB962C8B-B14F-4D97-AF65-F5344CB8AC3E}">
        <p14:creationId xmlns:p14="http://schemas.microsoft.com/office/powerpoint/2010/main" val="611639270"/>
      </p:ext>
    </p:extLst>
  </p:cSld>
  <p:clrMapOvr>
    <a:masterClrMapping/>
  </p:clrMapOvr>
  <mc:AlternateContent xmlns:mc="http://schemas.openxmlformats.org/markup-compatibility/2006" xmlns:p14="http://schemas.microsoft.com/office/powerpoint/2010/main">
    <mc:Choice Requires="p14">
      <p:transition spd="slow" p14:dur="2000" advTm="9101"/>
    </mc:Choice>
    <mc:Fallback xmlns="">
      <p:transition spd="slow" advTm="9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5" objId="2"/>
        <p14:stopEvt time="9101"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2317-3C9E-F883-DA77-F3E1276E2259}"/>
              </a:ext>
            </a:extLst>
          </p:cNvPr>
          <p:cNvSpPr>
            <a:spLocks noGrp="1"/>
          </p:cNvSpPr>
          <p:nvPr>
            <p:ph type="title"/>
          </p:nvPr>
        </p:nvSpPr>
        <p:spPr/>
        <p:txBody>
          <a:bodyPr/>
          <a:lstStyle/>
          <a:p>
            <a:r>
              <a:rPr lang="en-US" dirty="0"/>
              <a:t>Project scope</a:t>
            </a:r>
          </a:p>
        </p:txBody>
      </p:sp>
      <p:sp>
        <p:nvSpPr>
          <p:cNvPr id="3" name="Content Placeholder 2">
            <a:extLst>
              <a:ext uri="{FF2B5EF4-FFF2-40B4-BE49-F238E27FC236}">
                <a16:creationId xmlns:a16="http://schemas.microsoft.com/office/drawing/2014/main" id="{E2F63F36-6F27-7E81-8377-F75C1C684853}"/>
              </a:ext>
            </a:extLst>
          </p:cNvPr>
          <p:cNvSpPr>
            <a:spLocks noGrp="1"/>
          </p:cNvSpPr>
          <p:nvPr>
            <p:ph idx="1"/>
          </p:nvPr>
        </p:nvSpPr>
        <p:spPr>
          <a:xfrm>
            <a:off x="627321" y="1143000"/>
            <a:ext cx="9911725" cy="4906964"/>
          </a:xfrm>
        </p:spPr>
        <p:txBody>
          <a:bodyPr/>
          <a:lstStyle/>
          <a:p>
            <a:pPr lvl="1"/>
            <a:r>
              <a:rPr lang="en-US" sz="4000" dirty="0"/>
              <a:t>The major items of work include:</a:t>
            </a:r>
          </a:p>
          <a:p>
            <a:pPr lvl="2"/>
            <a:r>
              <a:rPr lang="en-US" sz="2400" dirty="0"/>
              <a:t>Replace the 2-way stop-controlled intersection with a modern single-lane roundabout</a:t>
            </a:r>
          </a:p>
          <a:p>
            <a:pPr lvl="2"/>
            <a:r>
              <a:rPr lang="en-US" sz="2400" dirty="0"/>
              <a:t>Replace and/or rehabilitate existing drainage facilities as needed</a:t>
            </a:r>
          </a:p>
          <a:p>
            <a:pPr lvl="2"/>
            <a:r>
              <a:rPr lang="en-US" sz="2400" dirty="0"/>
              <a:t>Install new highway lighting</a:t>
            </a:r>
          </a:p>
          <a:p>
            <a:pPr lvl="2"/>
            <a:r>
              <a:rPr lang="en-US" sz="2400" dirty="0"/>
              <a:t>Utility relocation is anticipated</a:t>
            </a:r>
          </a:p>
          <a:p>
            <a:pPr lvl="2"/>
            <a:r>
              <a:rPr lang="en-US" sz="2400" dirty="0"/>
              <a:t>New permanent right-of-way is anticipated</a:t>
            </a:r>
          </a:p>
          <a:p>
            <a:pPr lvl="2"/>
            <a:r>
              <a:rPr lang="en-US" sz="2400" dirty="0"/>
              <a:t>Develop an abbreviated MOTAA to evaluate MOT alternatives, including, but not limited to, detours and part-width construction</a:t>
            </a:r>
          </a:p>
          <a:p>
            <a:pPr lvl="2"/>
            <a:r>
              <a:rPr lang="en-US" sz="2400" dirty="0"/>
              <a:t>Possible public open house</a:t>
            </a:r>
            <a:endParaRPr lang="en-US" sz="2000" dirty="0"/>
          </a:p>
          <a:p>
            <a:pPr lvl="2"/>
            <a:endParaRPr lang="en-US" sz="2400" dirty="0"/>
          </a:p>
          <a:p>
            <a:endParaRPr lang="en-US" dirty="0"/>
          </a:p>
        </p:txBody>
      </p:sp>
      <p:sp>
        <p:nvSpPr>
          <p:cNvPr id="5" name="Footer Placeholder 17">
            <a:extLst>
              <a:ext uri="{FF2B5EF4-FFF2-40B4-BE49-F238E27FC236}">
                <a16:creationId xmlns:a16="http://schemas.microsoft.com/office/drawing/2014/main" id="{9B31278E-8C8F-3B29-BFAC-A19B7482816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HOL-39-28.99 PID 124831</a:t>
            </a:r>
          </a:p>
        </p:txBody>
      </p:sp>
      <p:pic>
        <p:nvPicPr>
          <p:cNvPr id="4" name="Recorded Sound">
            <a:hlinkClick r:id="" action="ppaction://media"/>
            <a:extLst>
              <a:ext uri="{FF2B5EF4-FFF2-40B4-BE49-F238E27FC236}">
                <a16:creationId xmlns:a16="http://schemas.microsoft.com/office/drawing/2014/main" id="{67AF144F-4350-AC2C-4E18-F86C583C61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010" y="5440364"/>
            <a:ext cx="609600" cy="609600"/>
          </a:xfrm>
          <a:prstGeom prst="rect">
            <a:avLst/>
          </a:prstGeom>
        </p:spPr>
      </p:pic>
    </p:spTree>
    <p:extLst>
      <p:ext uri="{BB962C8B-B14F-4D97-AF65-F5344CB8AC3E}">
        <p14:creationId xmlns:p14="http://schemas.microsoft.com/office/powerpoint/2010/main" val="2527776716"/>
      </p:ext>
    </p:extLst>
  </p:cSld>
  <p:clrMapOvr>
    <a:masterClrMapping/>
  </p:clrMapOvr>
  <mc:AlternateContent xmlns:mc="http://schemas.openxmlformats.org/markup-compatibility/2006" xmlns:p14="http://schemas.microsoft.com/office/powerpoint/2010/main">
    <mc:Choice Requires="p14">
      <p:transition spd="slow" p14:dur="2000" advTm="23807"/>
    </mc:Choice>
    <mc:Fallback xmlns="">
      <p:transition spd="slow" advTm="23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6" objId="4"/>
        <p14:stopEvt time="11118" objId="4"/>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221B6-F863-8295-E494-5F23F761B284}"/>
              </a:ext>
            </a:extLst>
          </p:cNvPr>
          <p:cNvSpPr>
            <a:spLocks noGrp="1"/>
          </p:cNvSpPr>
          <p:nvPr>
            <p:ph type="title"/>
          </p:nvPr>
        </p:nvSpPr>
        <p:spPr/>
        <p:txBody>
          <a:bodyPr/>
          <a:lstStyle/>
          <a:p>
            <a:r>
              <a:rPr lang="en-US" dirty="0"/>
              <a:t>Consultant </a:t>
            </a:r>
            <a:r>
              <a:rPr lang="en-US" dirty="0" err="1"/>
              <a:t>Prequalifications</a:t>
            </a:r>
            <a:endParaRPr lang="en-US" dirty="0"/>
          </a:p>
        </p:txBody>
      </p:sp>
      <p:sp>
        <p:nvSpPr>
          <p:cNvPr id="5" name="Content Placeholder 4">
            <a:extLst>
              <a:ext uri="{FF2B5EF4-FFF2-40B4-BE49-F238E27FC236}">
                <a16:creationId xmlns:a16="http://schemas.microsoft.com/office/drawing/2014/main" id="{8B2377A9-4434-693D-14A1-38E458729390}"/>
              </a:ext>
            </a:extLst>
          </p:cNvPr>
          <p:cNvSpPr>
            <a:spLocks noGrp="1"/>
          </p:cNvSpPr>
          <p:nvPr>
            <p:ph idx="1"/>
          </p:nvPr>
        </p:nvSpPr>
        <p:spPr/>
        <p:txBody>
          <a:bodyPr/>
          <a:lstStyle/>
          <a:p>
            <a:r>
              <a:rPr lang="en-US" dirty="0"/>
              <a:t>Non-C</a:t>
            </a:r>
            <a:r>
              <a:rPr lang="en-US" sz="4000" dirty="0"/>
              <a:t>omplex </a:t>
            </a:r>
            <a:r>
              <a:rPr lang="en-US" dirty="0"/>
              <a:t>R</a:t>
            </a:r>
            <a:r>
              <a:rPr lang="en-US" sz="4000" dirty="0"/>
              <a:t>oadway Design</a:t>
            </a:r>
          </a:p>
          <a:p>
            <a:r>
              <a:rPr lang="en-US" sz="4000" dirty="0"/>
              <a:t>Limited Lighting Design</a:t>
            </a:r>
          </a:p>
          <a:p>
            <a:r>
              <a:rPr lang="en-US" sz="4000" dirty="0"/>
              <a:t>Various Environmental Services</a:t>
            </a:r>
          </a:p>
          <a:p>
            <a:r>
              <a:rPr lang="en-US" dirty="0"/>
              <a:t>Various Geotechnical Services</a:t>
            </a:r>
          </a:p>
          <a:p>
            <a:r>
              <a:rPr lang="en-US" dirty="0"/>
              <a:t>Subsurface Utility Location Services</a:t>
            </a:r>
          </a:p>
          <a:p>
            <a:r>
              <a:rPr lang="en-US" sz="4000" dirty="0"/>
              <a:t>Limited ROW Plan Development</a:t>
            </a:r>
          </a:p>
          <a:p>
            <a:endParaRPr lang="en-US" dirty="0"/>
          </a:p>
        </p:txBody>
      </p:sp>
      <p:sp>
        <p:nvSpPr>
          <p:cNvPr id="2" name="Footer Placeholder 16">
            <a:extLst>
              <a:ext uri="{FF2B5EF4-FFF2-40B4-BE49-F238E27FC236}">
                <a16:creationId xmlns:a16="http://schemas.microsoft.com/office/drawing/2014/main" id="{1E3774CE-3E9A-5D62-FD3C-65559CAA31DD}"/>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HOL-39-28.99 PID 124831</a:t>
            </a:r>
          </a:p>
        </p:txBody>
      </p:sp>
      <p:pic>
        <p:nvPicPr>
          <p:cNvPr id="6" name="Recorded Sound">
            <a:hlinkClick r:id="" action="ppaction://media"/>
            <a:extLst>
              <a:ext uri="{FF2B5EF4-FFF2-40B4-BE49-F238E27FC236}">
                <a16:creationId xmlns:a16="http://schemas.microsoft.com/office/drawing/2014/main" id="{876664A6-4D79-E8A9-4B96-DB48CF04B4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46712" y="5410200"/>
            <a:ext cx="609600" cy="609600"/>
          </a:xfrm>
          <a:prstGeom prst="rect">
            <a:avLst/>
          </a:prstGeom>
        </p:spPr>
      </p:pic>
    </p:spTree>
    <p:extLst>
      <p:ext uri="{BB962C8B-B14F-4D97-AF65-F5344CB8AC3E}">
        <p14:creationId xmlns:p14="http://schemas.microsoft.com/office/powerpoint/2010/main" val="242801649"/>
      </p:ext>
    </p:extLst>
  </p:cSld>
  <p:clrMapOvr>
    <a:masterClrMapping/>
  </p:clrMapOvr>
  <mc:AlternateContent xmlns:mc="http://schemas.openxmlformats.org/markup-compatibility/2006" xmlns:p14="http://schemas.microsoft.com/office/powerpoint/2010/main">
    <mc:Choice Requires="p14">
      <p:transition spd="slow" p14:dur="2000" advTm="12498"/>
    </mc:Choice>
    <mc:Fallback xmlns="">
      <p:transition spd="slow" advTm="12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33" objId="6"/>
        <p14:stopEvt time="8847" objId="6"/>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3" name="Recorded Sound">
            <a:hlinkClick r:id="" action="ppaction://media"/>
            <a:extLst>
              <a:ext uri="{FF2B5EF4-FFF2-40B4-BE49-F238E27FC236}">
                <a16:creationId xmlns:a16="http://schemas.microsoft.com/office/drawing/2014/main" id="{B25CC0D1-933B-0C42-282D-6C63F71157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88232" y="5388935"/>
            <a:ext cx="609600" cy="609600"/>
          </a:xfrm>
          <a:prstGeom prst="rect">
            <a:avLst/>
          </a:prstGeom>
        </p:spPr>
      </p:pic>
      <p:pic>
        <p:nvPicPr>
          <p:cNvPr id="5" name="Picture 4">
            <a:extLst>
              <a:ext uri="{FF2B5EF4-FFF2-40B4-BE49-F238E27FC236}">
                <a16:creationId xmlns:a16="http://schemas.microsoft.com/office/drawing/2014/main" id="{17746829-BDCE-0535-C153-42BE25F9B3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8384" y="1354667"/>
            <a:ext cx="8135231" cy="4572000"/>
          </a:xfrm>
          <a:prstGeom prst="rect">
            <a:avLst/>
          </a:prstGeom>
        </p:spPr>
      </p:pic>
    </p:spTree>
    <p:extLst>
      <p:ext uri="{BB962C8B-B14F-4D97-AF65-F5344CB8AC3E}">
        <p14:creationId xmlns:p14="http://schemas.microsoft.com/office/powerpoint/2010/main" val="1239459722"/>
      </p:ext>
    </p:extLst>
  </p:cSld>
  <p:clrMapOvr>
    <a:masterClrMapping/>
  </p:clrMapOvr>
  <mc:AlternateContent xmlns:mc="http://schemas.openxmlformats.org/markup-compatibility/2006" xmlns:p14="http://schemas.microsoft.com/office/powerpoint/2010/main">
    <mc:Choice Requires="p14">
      <p:transition spd="slow" p14:dur="2000" advTm="14343"/>
    </mc:Choice>
    <mc:Fallback xmlns="">
      <p:transition spd="slow" advTm="14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5" objId="3"/>
        <p14:stopEvt time="14039" objId="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4" name="Picture 3">
            <a:extLst>
              <a:ext uri="{FF2B5EF4-FFF2-40B4-BE49-F238E27FC236}">
                <a16:creationId xmlns:a16="http://schemas.microsoft.com/office/drawing/2014/main" id="{0B706463-04A0-2B9F-C533-8ED21C7573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384" y="1354667"/>
            <a:ext cx="8135231" cy="4572000"/>
          </a:xfrm>
          <a:prstGeom prst="rect">
            <a:avLst/>
          </a:prstGeom>
        </p:spPr>
      </p:pic>
    </p:spTree>
    <p:extLst>
      <p:ext uri="{BB962C8B-B14F-4D97-AF65-F5344CB8AC3E}">
        <p14:creationId xmlns:p14="http://schemas.microsoft.com/office/powerpoint/2010/main" val="1309532271"/>
      </p:ext>
    </p:extLst>
  </p:cSld>
  <p:clrMapOvr>
    <a:masterClrMapping/>
  </p:clrMapOvr>
  <mc:AlternateContent xmlns:mc="http://schemas.openxmlformats.org/markup-compatibility/2006" xmlns:p14="http://schemas.microsoft.com/office/powerpoint/2010/main">
    <mc:Choice Requires="p14">
      <p:transition spd="slow" p14:dur="2000" advTm="5093"/>
    </mc:Choice>
    <mc:Fallback xmlns="">
      <p:transition spd="slow" advTm="509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5" name="Picture 4">
            <a:extLst>
              <a:ext uri="{FF2B5EF4-FFF2-40B4-BE49-F238E27FC236}">
                <a16:creationId xmlns:a16="http://schemas.microsoft.com/office/drawing/2014/main" id="{0E8A1F0A-863B-6614-FE65-B5619BDE0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384" y="1354667"/>
            <a:ext cx="8135231" cy="4572000"/>
          </a:xfrm>
          <a:prstGeom prst="rect">
            <a:avLst/>
          </a:prstGeom>
        </p:spPr>
      </p:pic>
    </p:spTree>
    <p:extLst>
      <p:ext uri="{BB962C8B-B14F-4D97-AF65-F5344CB8AC3E}">
        <p14:creationId xmlns:p14="http://schemas.microsoft.com/office/powerpoint/2010/main" val="2700151277"/>
      </p:ext>
    </p:extLst>
  </p:cSld>
  <p:clrMapOvr>
    <a:masterClrMapping/>
  </p:clrMapOvr>
  <mc:AlternateContent xmlns:mc="http://schemas.openxmlformats.org/markup-compatibility/2006" xmlns:p14="http://schemas.microsoft.com/office/powerpoint/2010/main">
    <mc:Choice Requires="p14">
      <p:transition spd="slow" p14:dur="2000" advTm="5016"/>
    </mc:Choice>
    <mc:Fallback xmlns="">
      <p:transition spd="slow" advTm="5016"/>
    </mc:Fallback>
  </mc:AlternateContent>
</p:sld>
</file>

<file path=ppt/theme/theme1.xml><?xml version="1.0" encoding="utf-8"?>
<a:theme xmlns:a="http://schemas.openxmlformats.org/drawingml/2006/main" name="ODOT-HoIA-Theme-1">
  <a:themeElements>
    <a:clrScheme name="Heart-of-It-All">
      <a:dk1>
        <a:srgbClr val="000000"/>
      </a:dk1>
      <a:lt1>
        <a:sysClr val="window" lastClr="FFFFFF"/>
      </a:lt1>
      <a:dk2>
        <a:srgbClr val="0E3F75"/>
      </a:dk2>
      <a:lt2>
        <a:srgbClr val="D6D2C4"/>
      </a:lt2>
      <a:accent1>
        <a:srgbClr val="C12637"/>
      </a:accent1>
      <a:accent2>
        <a:srgbClr val="0098D3"/>
      </a:accent2>
      <a:accent3>
        <a:srgbClr val="EBA70E"/>
      </a:accent3>
      <a:accent4>
        <a:srgbClr val="69C2C6"/>
      </a:accent4>
      <a:accent5>
        <a:srgbClr val="DC5829"/>
      </a:accent5>
      <a:accent6>
        <a:srgbClr val="009969"/>
      </a:accent6>
      <a:hlink>
        <a:srgbClr val="40BAC8"/>
      </a:hlink>
      <a:folHlink>
        <a:srgbClr val="152F5F"/>
      </a:folHlink>
    </a:clrScheme>
    <a:fontScheme name="Source Sans">
      <a:majorFont>
        <a:latin typeface="Source Sans 3"/>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E1844AB-8F7C-463F-B3D0-B57C8D70AA9C}" vid="{05C344BA-724F-4348-A70B-EFC1BBB54300}"/>
    </a:ext>
  </a:extLst>
</a:theme>
</file>

<file path=ppt/theme/theme2.xml><?xml version="1.0" encoding="utf-8"?>
<a:theme xmlns:a="http://schemas.openxmlformats.org/drawingml/2006/main" name="1_ODOT-HoIA-Theme-1">
  <a:themeElements>
    <a:clrScheme name="Heart-of-It-All">
      <a:dk1>
        <a:srgbClr val="000000"/>
      </a:dk1>
      <a:lt1>
        <a:sysClr val="window" lastClr="FFFFFF"/>
      </a:lt1>
      <a:dk2>
        <a:srgbClr val="0E3F75"/>
      </a:dk2>
      <a:lt2>
        <a:srgbClr val="D6D2C4"/>
      </a:lt2>
      <a:accent1>
        <a:srgbClr val="C12637"/>
      </a:accent1>
      <a:accent2>
        <a:srgbClr val="0098D3"/>
      </a:accent2>
      <a:accent3>
        <a:srgbClr val="EBA70E"/>
      </a:accent3>
      <a:accent4>
        <a:srgbClr val="69C2C6"/>
      </a:accent4>
      <a:accent5>
        <a:srgbClr val="DC5829"/>
      </a:accent5>
      <a:accent6>
        <a:srgbClr val="009969"/>
      </a:accent6>
      <a:hlink>
        <a:srgbClr val="40BAC8"/>
      </a:hlink>
      <a:folHlink>
        <a:srgbClr val="152F5F"/>
      </a:folHlink>
    </a:clrScheme>
    <a:fontScheme name="Source Sans">
      <a:majorFont>
        <a:latin typeface="Source Sans 3"/>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E1844AB-8F7C-463F-B3D0-B57C8D70AA9C}" vid="{FB46CD2F-2185-4BA3-8834-91383C11456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f920f5b4-f35a-4bd1-ab57-79db69ad10fb}" enabled="1" method="Standard" siteId="{50f8fcc4-94d8-4f07-84eb-36ed57c7c8a2}" contentBits="0" removed="0"/>
</clbl:labelList>
</file>

<file path=docProps/app.xml><?xml version="1.0" encoding="utf-8"?>
<Properties xmlns="http://schemas.openxmlformats.org/officeDocument/2006/extended-properties" xmlns:vt="http://schemas.openxmlformats.org/officeDocument/2006/docPropsVTypes">
  <Template>ODOT-Heart-Of-It-All-16-9-Light-Template</Template>
  <TotalTime>288</TotalTime>
  <Words>565</Words>
  <Application>Microsoft Office PowerPoint</Application>
  <PresentationFormat>Widescreen</PresentationFormat>
  <Paragraphs>60</Paragraphs>
  <Slides>11</Slides>
  <Notes>11</Notes>
  <HiddenSlides>0</HiddenSlides>
  <MMClips>8</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Aptos</vt:lpstr>
      <vt:lpstr>Arial</vt:lpstr>
      <vt:lpstr>Georgia</vt:lpstr>
      <vt:lpstr>Source Sans 3</vt:lpstr>
      <vt:lpstr>Source Sans 3 Black</vt:lpstr>
      <vt:lpstr>ODOT-HoIA-Theme-1</vt:lpstr>
      <vt:lpstr>1_ODOT-HoIA-Theme-1</vt:lpstr>
      <vt:lpstr>MAY 2026 Programmatic </vt:lpstr>
      <vt:lpstr>HOL-39-28.99  PID 124831</vt:lpstr>
      <vt:lpstr>Available project information</vt:lpstr>
      <vt:lpstr>TIMS MAPPING</vt:lpstr>
      <vt:lpstr>Project scope</vt:lpstr>
      <vt:lpstr>Consultant Prequalifications</vt:lpstr>
      <vt:lpstr>Field Photos</vt:lpstr>
      <vt:lpstr>Field Photos</vt:lpstr>
      <vt:lpstr>Field Photos</vt:lpstr>
      <vt:lpstr>Thank you</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Debolt, Eric</dc:creator>
  <cp:lastModifiedBy>David Hoffman</cp:lastModifiedBy>
  <cp:revision>13</cp:revision>
  <cp:lastPrinted>2026-04-01T20:08:38Z</cp:lastPrinted>
  <dcterms:created xsi:type="dcterms:W3CDTF">2024-09-11T11:49:33Z</dcterms:created>
  <dcterms:modified xsi:type="dcterms:W3CDTF">2026-04-01T20:11:02Z</dcterms:modified>
</cp:coreProperties>
</file>