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3" r:id="rId4"/>
  </p:sldMasterIdLst>
  <p:notesMasterIdLst>
    <p:notesMasterId r:id="rId15"/>
  </p:notesMasterIdLst>
  <p:handoutMasterIdLst>
    <p:handoutMasterId r:id="rId16"/>
  </p:handoutMasterIdLst>
  <p:sldIdLst>
    <p:sldId id="333" r:id="rId5"/>
    <p:sldId id="358" r:id="rId6"/>
    <p:sldId id="359" r:id="rId7"/>
    <p:sldId id="364" r:id="rId8"/>
    <p:sldId id="367" r:id="rId9"/>
    <p:sldId id="368" r:id="rId10"/>
    <p:sldId id="371" r:id="rId11"/>
    <p:sldId id="380" r:id="rId12"/>
    <p:sldId id="381" r:id="rId13"/>
    <p:sldId id="379" r:id="rId14"/>
  </p:sldIdLst>
  <p:sldSz cx="12192000" cy="6858000"/>
  <p:notesSz cx="7023100" cy="93091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dy Eline" initials="A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3E6FF"/>
    <a:srgbClr val="008FD6"/>
    <a:srgbClr val="006699"/>
    <a:srgbClr val="E7EAF1"/>
    <a:srgbClr val="FFE7D9"/>
    <a:srgbClr val="336699"/>
    <a:srgbClr val="8FC7FF"/>
    <a:srgbClr val="007FFE"/>
    <a:srgbClr val="0066CC"/>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34" autoAdjust="0"/>
    <p:restoredTop sz="71575" autoAdjust="0"/>
  </p:normalViewPr>
  <p:slideViewPr>
    <p:cSldViewPr>
      <p:cViewPr varScale="1">
        <p:scale>
          <a:sx n="85" d="100"/>
          <a:sy n="85" d="100"/>
        </p:scale>
        <p:origin x="1320" y="90"/>
      </p:cViewPr>
      <p:guideLst>
        <p:guide orient="horz" pos="2160"/>
        <p:guide pos="3840"/>
      </p:guideLst>
    </p:cSldViewPr>
  </p:slideViewPr>
  <p:outlineViewPr>
    <p:cViewPr>
      <p:scale>
        <a:sx n="33" d="100"/>
        <a:sy n="33" d="100"/>
      </p:scale>
      <p:origin x="0" y="23770"/>
    </p:cViewPr>
  </p:outlineViewPr>
  <p:notesTextViewPr>
    <p:cViewPr>
      <p:scale>
        <a:sx n="150" d="100"/>
        <a:sy n="150" d="100"/>
      </p:scale>
      <p:origin x="0" y="0"/>
    </p:cViewPr>
  </p:notesTextViewPr>
  <p:sorterViewPr>
    <p:cViewPr>
      <p:scale>
        <a:sx n="66" d="100"/>
        <a:sy n="66" d="100"/>
      </p:scale>
      <p:origin x="0" y="-3252"/>
    </p:cViewPr>
  </p:sorterViewPr>
  <p:notesViewPr>
    <p:cSldViewPr>
      <p:cViewPr varScale="1">
        <p:scale>
          <a:sx n="76" d="100"/>
          <a:sy n="76" d="100"/>
        </p:scale>
        <p:origin x="3330" y="114"/>
      </p:cViewPr>
      <p:guideLst>
        <p:guide orient="horz" pos="2932"/>
        <p:guide pos="2213"/>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43930" cy="465616"/>
          </a:xfrm>
          <a:prstGeom prst="rect">
            <a:avLst/>
          </a:prstGeom>
        </p:spPr>
        <p:txBody>
          <a:bodyPr vert="horz" lIns="91674" tIns="45836" rIns="91674" bIns="45836" rtlCol="0"/>
          <a:lstStyle>
            <a:lvl1pPr algn="l">
              <a:defRPr sz="1200"/>
            </a:lvl1pPr>
          </a:lstStyle>
          <a:p>
            <a:endParaRPr lang="en-US" dirty="0"/>
          </a:p>
        </p:txBody>
      </p:sp>
      <p:sp>
        <p:nvSpPr>
          <p:cNvPr id="3" name="Date Placeholder 2"/>
          <p:cNvSpPr>
            <a:spLocks noGrp="1"/>
          </p:cNvSpPr>
          <p:nvPr>
            <p:ph type="dt" sz="quarter" idx="1"/>
          </p:nvPr>
        </p:nvSpPr>
        <p:spPr>
          <a:xfrm>
            <a:off x="3977572" y="2"/>
            <a:ext cx="3043930" cy="465616"/>
          </a:xfrm>
          <a:prstGeom prst="rect">
            <a:avLst/>
          </a:prstGeom>
        </p:spPr>
        <p:txBody>
          <a:bodyPr vert="horz" lIns="91674" tIns="45836" rIns="91674" bIns="45836" rtlCol="0"/>
          <a:lstStyle>
            <a:lvl1pPr algn="r">
              <a:defRPr sz="1200"/>
            </a:lvl1pPr>
          </a:lstStyle>
          <a:p>
            <a:fld id="{4336B77B-D4CB-4648-8A75-E15E3BBD8603}" type="datetimeFigureOut">
              <a:rPr lang="en-US" smtClean="0"/>
              <a:t>10/10/2023</a:t>
            </a:fld>
            <a:endParaRPr lang="en-US" dirty="0"/>
          </a:p>
        </p:txBody>
      </p:sp>
      <p:sp>
        <p:nvSpPr>
          <p:cNvPr id="4" name="Footer Placeholder 3"/>
          <p:cNvSpPr>
            <a:spLocks noGrp="1"/>
          </p:cNvSpPr>
          <p:nvPr>
            <p:ph type="ftr" sz="quarter" idx="2"/>
          </p:nvPr>
        </p:nvSpPr>
        <p:spPr>
          <a:xfrm>
            <a:off x="0" y="8841885"/>
            <a:ext cx="3043930" cy="465616"/>
          </a:xfrm>
          <a:prstGeom prst="rect">
            <a:avLst/>
          </a:prstGeom>
        </p:spPr>
        <p:txBody>
          <a:bodyPr vert="horz" lIns="91674" tIns="45836" rIns="91674" bIns="45836"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7572" y="8841885"/>
            <a:ext cx="3043930" cy="465616"/>
          </a:xfrm>
          <a:prstGeom prst="rect">
            <a:avLst/>
          </a:prstGeom>
        </p:spPr>
        <p:txBody>
          <a:bodyPr vert="horz" lIns="91674" tIns="45836" rIns="91674" bIns="45836" rtlCol="0" anchor="b"/>
          <a:lstStyle>
            <a:lvl1pPr algn="r">
              <a:defRPr sz="1200"/>
            </a:lvl1pPr>
          </a:lstStyle>
          <a:p>
            <a:fld id="{587824CC-72F3-44E6-8FB4-C929D35D85A6}" type="slidenum">
              <a:rPr lang="en-US" smtClean="0"/>
              <a:t>‹#›</a:t>
            </a:fld>
            <a:endParaRPr lang="en-US" dirty="0"/>
          </a:p>
        </p:txBody>
      </p:sp>
    </p:spTree>
    <p:extLst>
      <p:ext uri="{BB962C8B-B14F-4D97-AF65-F5344CB8AC3E}">
        <p14:creationId xmlns:p14="http://schemas.microsoft.com/office/powerpoint/2010/main" val="21959987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1"/>
            <a:ext cx="3043131" cy="465455"/>
          </a:xfrm>
          <a:prstGeom prst="rect">
            <a:avLst/>
          </a:prstGeom>
        </p:spPr>
        <p:txBody>
          <a:bodyPr vert="horz" lIns="91336" tIns="45667" rIns="91336" bIns="45667" rtlCol="0"/>
          <a:lstStyle>
            <a:lvl1pPr algn="l">
              <a:defRPr sz="1200"/>
            </a:lvl1pPr>
          </a:lstStyle>
          <a:p>
            <a:endParaRPr lang="en-US" dirty="0"/>
          </a:p>
        </p:txBody>
      </p:sp>
      <p:sp>
        <p:nvSpPr>
          <p:cNvPr id="3" name="Date Placeholder 2"/>
          <p:cNvSpPr>
            <a:spLocks noGrp="1"/>
          </p:cNvSpPr>
          <p:nvPr>
            <p:ph type="dt" idx="1"/>
          </p:nvPr>
        </p:nvSpPr>
        <p:spPr>
          <a:xfrm>
            <a:off x="3978382" y="1"/>
            <a:ext cx="3043131" cy="465455"/>
          </a:xfrm>
          <a:prstGeom prst="rect">
            <a:avLst/>
          </a:prstGeom>
        </p:spPr>
        <p:txBody>
          <a:bodyPr vert="horz" lIns="91336" tIns="45667" rIns="91336" bIns="45667" rtlCol="0"/>
          <a:lstStyle>
            <a:lvl1pPr algn="r">
              <a:defRPr sz="1200"/>
            </a:lvl1pPr>
          </a:lstStyle>
          <a:p>
            <a:fld id="{55FF2CF9-0A75-498C-A5E0-C890560FC428}" type="datetimeFigureOut">
              <a:rPr lang="en-US" smtClean="0"/>
              <a:pPr/>
              <a:t>10/10/2023</a:t>
            </a:fld>
            <a:endParaRPr lang="en-US" dirty="0"/>
          </a:p>
        </p:txBody>
      </p:sp>
      <p:sp>
        <p:nvSpPr>
          <p:cNvPr id="4" name="Slide Image Placeholder 3"/>
          <p:cNvSpPr>
            <a:spLocks noGrp="1" noRot="1" noChangeAspect="1"/>
          </p:cNvSpPr>
          <p:nvPr>
            <p:ph type="sldImg" idx="2"/>
          </p:nvPr>
        </p:nvSpPr>
        <p:spPr>
          <a:xfrm>
            <a:off x="409575" y="696913"/>
            <a:ext cx="6203950" cy="3490912"/>
          </a:xfrm>
          <a:prstGeom prst="rect">
            <a:avLst/>
          </a:prstGeom>
          <a:noFill/>
          <a:ln w="12700">
            <a:solidFill>
              <a:prstClr val="black"/>
            </a:solidFill>
          </a:ln>
        </p:spPr>
        <p:txBody>
          <a:bodyPr vert="horz" lIns="91336" tIns="45667" rIns="91336" bIns="45667" rtlCol="0" anchor="ctr"/>
          <a:lstStyle/>
          <a:p>
            <a:endParaRPr lang="en-US" dirty="0"/>
          </a:p>
        </p:txBody>
      </p:sp>
      <p:sp>
        <p:nvSpPr>
          <p:cNvPr id="5" name="Notes Placeholder 4"/>
          <p:cNvSpPr>
            <a:spLocks noGrp="1"/>
          </p:cNvSpPr>
          <p:nvPr>
            <p:ph type="body" sz="quarter" idx="3"/>
          </p:nvPr>
        </p:nvSpPr>
        <p:spPr>
          <a:xfrm>
            <a:off x="702632" y="4421824"/>
            <a:ext cx="5617843" cy="4189095"/>
          </a:xfrm>
          <a:prstGeom prst="rect">
            <a:avLst/>
          </a:prstGeom>
        </p:spPr>
        <p:txBody>
          <a:bodyPr vert="horz" lIns="91336" tIns="45667" rIns="91336" bIns="4566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5" y="8842053"/>
            <a:ext cx="3043131" cy="465455"/>
          </a:xfrm>
          <a:prstGeom prst="rect">
            <a:avLst/>
          </a:prstGeom>
        </p:spPr>
        <p:txBody>
          <a:bodyPr vert="horz" lIns="91336" tIns="45667" rIns="91336" bIns="4566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382" y="8842053"/>
            <a:ext cx="3043131" cy="465455"/>
          </a:xfrm>
          <a:prstGeom prst="rect">
            <a:avLst/>
          </a:prstGeom>
        </p:spPr>
        <p:txBody>
          <a:bodyPr vert="horz" lIns="91336" tIns="45667" rIns="91336" bIns="45667" rtlCol="0" anchor="b"/>
          <a:lstStyle>
            <a:lvl1pPr algn="r">
              <a:defRPr sz="1200"/>
            </a:lvl1pPr>
          </a:lstStyle>
          <a:p>
            <a:fld id="{4B0FDA08-891D-4D24-9337-D12A075AC062}" type="slidenum">
              <a:rPr lang="en-US" smtClean="0"/>
              <a:pPr/>
              <a:t>‹#›</a:t>
            </a:fld>
            <a:endParaRPr lang="en-US" dirty="0"/>
          </a:p>
        </p:txBody>
      </p:sp>
    </p:spTree>
    <p:extLst>
      <p:ext uri="{BB962C8B-B14F-4D97-AF65-F5344CB8AC3E}">
        <p14:creationId xmlns:p14="http://schemas.microsoft.com/office/powerpoint/2010/main" val="3879472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203950" cy="3490912"/>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presentation will provide an overview of the subject project that will be placed on the upcoming programmatic selection for consultant design services. </a:t>
            </a:r>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794431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Thank you for watching this video.  Visit the ftp site for more photos and information.  Please remember that changes to this information and the detailed scope of work are possible.  Review the information in SAFE prior to submitting your LOI.  </a:t>
            </a:r>
          </a:p>
        </p:txBody>
      </p:sp>
      <p:sp>
        <p:nvSpPr>
          <p:cNvPr id="4" name="Slide Number Placeholder 3"/>
          <p:cNvSpPr>
            <a:spLocks noGrp="1"/>
          </p:cNvSpPr>
          <p:nvPr>
            <p:ph type="sldNum" sz="quarter" idx="10"/>
          </p:nvPr>
        </p:nvSpPr>
        <p:spPr/>
        <p:txBody>
          <a:bodyPr/>
          <a:lstStyle/>
          <a:p>
            <a:fld id="{4B0FDA08-891D-4D24-9337-D12A075AC062}" type="slidenum">
              <a:rPr lang="en-US" smtClean="0"/>
              <a:pPr/>
              <a:t>10</a:t>
            </a:fld>
            <a:endParaRPr lang="en-US" dirty="0"/>
          </a:p>
        </p:txBody>
      </p:sp>
    </p:spTree>
    <p:extLst>
      <p:ext uri="{BB962C8B-B14F-4D97-AF65-F5344CB8AC3E}">
        <p14:creationId xmlns:p14="http://schemas.microsoft.com/office/powerpoint/2010/main" val="3347782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project will replace bridge JEF-213-15.18 ( SFN #4103181) carrying state route 213 over North Fork Yellow Creek. In stream work is required.</a:t>
            </a:r>
          </a:p>
        </p:txBody>
      </p:sp>
      <p:sp>
        <p:nvSpPr>
          <p:cNvPr id="4" name="Slide Number Placeholder 3"/>
          <p:cNvSpPr>
            <a:spLocks noGrp="1"/>
          </p:cNvSpPr>
          <p:nvPr>
            <p:ph type="sldNum" sz="quarter" idx="10"/>
          </p:nvPr>
        </p:nvSpPr>
        <p:spPr/>
        <p:txBody>
          <a:bodyPr/>
          <a:lstStyle/>
          <a:p>
            <a:fld id="{4B0FDA08-891D-4D24-9337-D12A075AC062}" type="slidenum">
              <a:rPr lang="en-US" smtClean="0"/>
              <a:pPr/>
              <a:t>2</a:t>
            </a:fld>
            <a:endParaRPr lang="en-US" dirty="0"/>
          </a:p>
        </p:txBody>
      </p:sp>
    </p:spTree>
    <p:extLst>
      <p:ext uri="{BB962C8B-B14F-4D97-AF65-F5344CB8AC3E}">
        <p14:creationId xmlns:p14="http://schemas.microsoft.com/office/powerpoint/2010/main" val="589668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Additional project information is available on the District 11 ftp site, at the link shown on your screen.  The Project Initiation Package document, along with a more complete and detailed scope of work will be released through The ODOT Scope and Fee System (or SAFE) at the request for LOIs.  All information on the FTP site is subject to change.  Ensure you review the ftp site and the information in SAFE before completing your LOI for this project.</a:t>
            </a:r>
          </a:p>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3</a:t>
            </a:fld>
            <a:endParaRPr lang="en-US" dirty="0"/>
          </a:p>
        </p:txBody>
      </p:sp>
    </p:spTree>
    <p:extLst>
      <p:ext uri="{BB962C8B-B14F-4D97-AF65-F5344CB8AC3E}">
        <p14:creationId xmlns:p14="http://schemas.microsoft.com/office/powerpoint/2010/main" val="1153544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is an image showing the anticipated project limits from ODOT’s TIMS application.  The project will follow the existing horizontal and vertical alignments as much as practical.</a:t>
            </a:r>
          </a:p>
        </p:txBody>
      </p:sp>
      <p:sp>
        <p:nvSpPr>
          <p:cNvPr id="4" name="Slide Number Placeholder 3"/>
          <p:cNvSpPr>
            <a:spLocks noGrp="1"/>
          </p:cNvSpPr>
          <p:nvPr>
            <p:ph type="sldNum" sz="quarter" idx="10"/>
          </p:nvPr>
        </p:nvSpPr>
        <p:spPr/>
        <p:txBody>
          <a:bodyPr/>
          <a:lstStyle/>
          <a:p>
            <a:fld id="{4B0FDA08-891D-4D24-9337-D12A075AC062}" type="slidenum">
              <a:rPr lang="en-US" smtClean="0"/>
              <a:pPr/>
              <a:t>4</a:t>
            </a:fld>
            <a:endParaRPr lang="en-US" dirty="0"/>
          </a:p>
        </p:txBody>
      </p:sp>
    </p:spTree>
    <p:extLst>
      <p:ext uri="{BB962C8B-B14F-4D97-AF65-F5344CB8AC3E}">
        <p14:creationId xmlns:p14="http://schemas.microsoft.com/office/powerpoint/2010/main" val="1329010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major scope items are listed here.  An updated and more complete list will be released in SAFE at the beginning of the LOI process.</a:t>
            </a:r>
          </a:p>
        </p:txBody>
      </p:sp>
      <p:sp>
        <p:nvSpPr>
          <p:cNvPr id="4" name="Slide Number Placeholder 3"/>
          <p:cNvSpPr>
            <a:spLocks noGrp="1"/>
          </p:cNvSpPr>
          <p:nvPr>
            <p:ph type="sldNum" sz="quarter" idx="10"/>
          </p:nvPr>
        </p:nvSpPr>
        <p:spPr/>
        <p:txBody>
          <a:bodyPr/>
          <a:lstStyle/>
          <a:p>
            <a:fld id="{4B0FDA08-891D-4D24-9337-D12A075AC062}" type="slidenum">
              <a:rPr lang="en-US" smtClean="0"/>
              <a:pPr/>
              <a:t>5</a:t>
            </a:fld>
            <a:endParaRPr lang="en-US" dirty="0"/>
          </a:p>
        </p:txBody>
      </p:sp>
    </p:spTree>
    <p:extLst>
      <p:ext uri="{BB962C8B-B14F-4D97-AF65-F5344CB8AC3E}">
        <p14:creationId xmlns:p14="http://schemas.microsoft.com/office/powerpoint/2010/main" val="3530501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consultant </a:t>
            </a:r>
            <a:r>
              <a:rPr lang="en-US" sz="1200" kern="1200" dirty="0" err="1">
                <a:solidFill>
                  <a:schemeClr val="tx1"/>
                </a:solidFill>
                <a:effectLst/>
                <a:latin typeface="+mn-lt"/>
                <a:ea typeface="+mn-ea"/>
                <a:cs typeface="+mn-cs"/>
              </a:rPr>
              <a:t>prequalifications</a:t>
            </a:r>
            <a:r>
              <a:rPr lang="en-US" sz="1200" kern="1200" dirty="0">
                <a:solidFill>
                  <a:schemeClr val="tx1"/>
                </a:solidFill>
                <a:effectLst/>
                <a:latin typeface="+mn-lt"/>
                <a:ea typeface="+mn-ea"/>
                <a:cs typeface="+mn-cs"/>
              </a:rPr>
              <a:t> required for this project are shown here.</a:t>
            </a:r>
          </a:p>
        </p:txBody>
      </p:sp>
      <p:sp>
        <p:nvSpPr>
          <p:cNvPr id="4" name="Slide Number Placeholder 3"/>
          <p:cNvSpPr>
            <a:spLocks noGrp="1"/>
          </p:cNvSpPr>
          <p:nvPr>
            <p:ph type="sldNum" sz="quarter" idx="10"/>
          </p:nvPr>
        </p:nvSpPr>
        <p:spPr/>
        <p:txBody>
          <a:bodyPr/>
          <a:lstStyle/>
          <a:p>
            <a:fld id="{4B0FDA08-891D-4D24-9337-D12A075AC062}" type="slidenum">
              <a:rPr lang="en-US" smtClean="0"/>
              <a:pPr/>
              <a:t>6</a:t>
            </a:fld>
            <a:endParaRPr lang="en-US" dirty="0"/>
          </a:p>
        </p:txBody>
      </p:sp>
    </p:spTree>
    <p:extLst>
      <p:ext uri="{BB962C8B-B14F-4D97-AF65-F5344CB8AC3E}">
        <p14:creationId xmlns:p14="http://schemas.microsoft.com/office/powerpoint/2010/main" val="3830350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following slides will show you some of the scoping field visit photos, to illustrate how the District arrived at the current scope of work.  More photos are available on the ftp site shown earlier.</a:t>
            </a:r>
          </a:p>
        </p:txBody>
      </p:sp>
      <p:sp>
        <p:nvSpPr>
          <p:cNvPr id="4" name="Slide Number Placeholder 3"/>
          <p:cNvSpPr>
            <a:spLocks noGrp="1"/>
          </p:cNvSpPr>
          <p:nvPr>
            <p:ph type="sldNum" sz="quarter" idx="10"/>
          </p:nvPr>
        </p:nvSpPr>
        <p:spPr/>
        <p:txBody>
          <a:bodyPr/>
          <a:lstStyle/>
          <a:p>
            <a:fld id="{4B0FDA08-891D-4D24-9337-D12A075AC062}" type="slidenum">
              <a:rPr lang="en-US" smtClean="0"/>
              <a:pPr/>
              <a:t>7</a:t>
            </a:fld>
            <a:endParaRPr lang="en-US" dirty="0"/>
          </a:p>
        </p:txBody>
      </p:sp>
    </p:spTree>
    <p:extLst>
      <p:ext uri="{BB962C8B-B14F-4D97-AF65-F5344CB8AC3E}">
        <p14:creationId xmlns:p14="http://schemas.microsoft.com/office/powerpoint/2010/main" val="2018141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B0FDA08-891D-4D24-9337-D12A075AC062}" type="slidenum">
              <a:rPr lang="en-US" smtClean="0"/>
              <a:pPr/>
              <a:t>8</a:t>
            </a:fld>
            <a:endParaRPr lang="en-US" dirty="0"/>
          </a:p>
        </p:txBody>
      </p:sp>
    </p:spTree>
    <p:extLst>
      <p:ext uri="{BB962C8B-B14F-4D97-AF65-F5344CB8AC3E}">
        <p14:creationId xmlns:p14="http://schemas.microsoft.com/office/powerpoint/2010/main" val="2483901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B0FDA08-891D-4D24-9337-D12A075AC062}" type="slidenum">
              <a:rPr lang="en-US" smtClean="0"/>
              <a:pPr/>
              <a:t>9</a:t>
            </a:fld>
            <a:endParaRPr lang="en-US" dirty="0"/>
          </a:p>
        </p:txBody>
      </p:sp>
    </p:spTree>
    <p:extLst>
      <p:ext uri="{BB962C8B-B14F-4D97-AF65-F5344CB8AC3E}">
        <p14:creationId xmlns:p14="http://schemas.microsoft.com/office/powerpoint/2010/main" val="1191157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9" name="Rectangle 8"/>
          <p:cNvSpPr/>
          <p:nvPr userDrawn="1"/>
        </p:nvSpPr>
        <p:spPr>
          <a:xfrm>
            <a:off x="871538" y="5232400"/>
            <a:ext cx="11320272" cy="9460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6343" y="5355730"/>
            <a:ext cx="4023360" cy="699402"/>
          </a:xfrm>
          <a:prstGeom prst="rect">
            <a:avLst/>
          </a:prstGeom>
        </p:spPr>
      </p:pic>
      <p:sp>
        <p:nvSpPr>
          <p:cNvPr id="20" name="Rectangle 2"/>
          <p:cNvSpPr>
            <a:spLocks noGrp="1" noChangeArrowheads="1"/>
          </p:cNvSpPr>
          <p:nvPr>
            <p:ph type="title"/>
          </p:nvPr>
        </p:nvSpPr>
        <p:spPr bwMode="auto">
          <a:xfrm>
            <a:off x="871538" y="484142"/>
            <a:ext cx="11320272" cy="914400"/>
          </a:xfrm>
          <a:prstGeom prst="rect">
            <a:avLst/>
          </a:prstGeom>
          <a:noFill/>
          <a:ln w="9525">
            <a:noFill/>
            <a:miter lim="800000"/>
            <a:headEnd/>
            <a:tailEnd/>
          </a:ln>
        </p:spPr>
        <p:txBody>
          <a:bodyPr vert="horz" wrap="square" lIns="0" tIns="91440" rIns="0" bIns="91440" numCol="1" anchor="ctr" anchorCtr="0" compatLnSpc="1">
            <a:prstTxWarp prst="textNoShape">
              <a:avLst/>
            </a:prstTxWarp>
          </a:bodyPr>
          <a:lstStyle>
            <a:lvl1pPr algn="l">
              <a:defRPr>
                <a:latin typeface="+mj-lt"/>
              </a:defRPr>
            </a:lvl1pPr>
          </a:lstStyle>
          <a:p>
            <a:pPr lvl="0"/>
            <a:r>
              <a:rPr lang="en-US"/>
              <a:t>Click to edit Master title style</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 y="1646202"/>
            <a:ext cx="11887200" cy="3571741"/>
          </a:xfrm>
          <a:prstGeom prst="rect">
            <a:avLst/>
          </a:prstGeom>
        </p:spPr>
      </p:pic>
      <p:sp>
        <p:nvSpPr>
          <p:cNvPr id="3" name="Rectangle 2"/>
          <p:cNvSpPr/>
          <p:nvPr userDrawn="1"/>
        </p:nvSpPr>
        <p:spPr>
          <a:xfrm>
            <a:off x="871538" y="1497340"/>
            <a:ext cx="11320462" cy="1488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940053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3"/>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6"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636058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159672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5"/>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tx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339417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1"/>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bg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5505340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70971"/>
            <a:ext cx="9144000" cy="1938992"/>
          </a:xfrm>
        </p:spPr>
        <p:txBody>
          <a:bodyPr wrap="square" anchor="b">
            <a:spAutoFit/>
          </a:bodyPr>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Proj. BEL-7-22.16 PID 114382</a:t>
            </a:r>
            <a:endParaRPr lang="en-US" dirty="0"/>
          </a:p>
        </p:txBody>
      </p:sp>
    </p:spTree>
    <p:extLst>
      <p:ext uri="{BB962C8B-B14F-4D97-AF65-F5344CB8AC3E}">
        <p14:creationId xmlns:p14="http://schemas.microsoft.com/office/powerpoint/2010/main" val="1305815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Proj. BEL-7-22.16 PID 114382</a:t>
            </a:r>
            <a:endParaRPr lang="en-US" dirty="0"/>
          </a:p>
        </p:txBody>
      </p:sp>
    </p:spTree>
    <p:extLst>
      <p:ext uri="{BB962C8B-B14F-4D97-AF65-F5344CB8AC3E}">
        <p14:creationId xmlns:p14="http://schemas.microsoft.com/office/powerpoint/2010/main" val="2672605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Proj. BEL-7-22.16 PID 114382</a:t>
            </a:r>
            <a:endParaRPr lang="en-US" dirty="0"/>
          </a:p>
        </p:txBody>
      </p:sp>
    </p:spTree>
    <p:extLst>
      <p:ext uri="{BB962C8B-B14F-4D97-AF65-F5344CB8AC3E}">
        <p14:creationId xmlns:p14="http://schemas.microsoft.com/office/powerpoint/2010/main" val="640963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a:solidFill>
            <a:schemeClr val="tx2"/>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Proj. BEL-7-22.16 PID 114382</a:t>
            </a:r>
            <a:endParaRPr lang="en-US" dirty="0"/>
          </a:p>
        </p:txBody>
      </p:sp>
    </p:spTree>
    <p:extLst>
      <p:ext uri="{BB962C8B-B14F-4D97-AF65-F5344CB8AC3E}">
        <p14:creationId xmlns:p14="http://schemas.microsoft.com/office/powerpoint/2010/main" val="4227023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a:solidFill>
            <a:schemeClr val="accent1"/>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Proj. BEL-7-22.16 PID 114382</a:t>
            </a:r>
            <a:endParaRPr lang="en-US" dirty="0"/>
          </a:p>
        </p:txBody>
      </p:sp>
    </p:spTree>
    <p:extLst>
      <p:ext uri="{BB962C8B-B14F-4D97-AF65-F5344CB8AC3E}">
        <p14:creationId xmlns:p14="http://schemas.microsoft.com/office/powerpoint/2010/main" val="3243923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133600"/>
            <a:ext cx="10972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p>
        </p:txBody>
      </p:sp>
      <p:sp>
        <p:nvSpPr>
          <p:cNvPr id="11" name="Text Placeholder 10"/>
          <p:cNvSpPr>
            <a:spLocks noGrp="1"/>
          </p:cNvSpPr>
          <p:nvPr>
            <p:ph type="body" sz="quarter" idx="11" hasCustomPrompt="1"/>
          </p:nvPr>
        </p:nvSpPr>
        <p:spPr>
          <a:xfrm>
            <a:off x="609600" y="1447800"/>
            <a:ext cx="10972800" cy="609600"/>
          </a:xfrm>
        </p:spPr>
        <p:txBody>
          <a:bodyPr/>
          <a:lstStyle>
            <a:lvl1pPr algn="ctr">
              <a:buNone/>
              <a:defRPr sz="2400" b="1" i="1" u="sng" baseline="0">
                <a:latin typeface="+mn-lt"/>
              </a:defRPr>
            </a:lvl1pPr>
          </a:lstStyle>
          <a:p>
            <a:pPr lvl="0"/>
            <a:r>
              <a:rPr lang="en-US" sz="2400" b="1" i="1" u="sng" dirty="0">
                <a:latin typeface="+mj-lt"/>
              </a:rPr>
              <a:t>Subtitle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Proj. BEL-7-22.16 PID 114382</a:t>
            </a:r>
            <a:endParaRPr lang="en-US" dirty="0"/>
          </a:p>
        </p:txBody>
      </p:sp>
    </p:spTree>
    <p:extLst>
      <p:ext uri="{BB962C8B-B14F-4D97-AF65-F5344CB8AC3E}">
        <p14:creationId xmlns:p14="http://schemas.microsoft.com/office/powerpoint/2010/main" val="507239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p:spPr>
        <p:txBody>
          <a:bodyPr/>
          <a:lstStyle/>
          <a:p>
            <a:r>
              <a:rPr lang="en-US"/>
              <a:t>Click to edit Master title style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Proj. BEL-7-22.16 PID 114382</a:t>
            </a:r>
            <a:endParaRPr lang="en-US" dirty="0"/>
          </a:p>
        </p:txBody>
      </p:sp>
    </p:spTree>
    <p:extLst>
      <p:ext uri="{BB962C8B-B14F-4D97-AF65-F5344CB8AC3E}">
        <p14:creationId xmlns:p14="http://schemas.microsoft.com/office/powerpoint/2010/main" val="3099988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solidFill>
        </p:spPr>
        <p:txBody>
          <a:bodyPr/>
          <a:lstStyle/>
          <a:p>
            <a:r>
              <a:rPr lang="en-US"/>
              <a:t>Click to edit Master title style</a:t>
            </a:r>
          </a:p>
        </p:txBody>
      </p:sp>
      <p:sp>
        <p:nvSpPr>
          <p:cNvPr id="6" name="Content Placeholder 5"/>
          <p:cNvSpPr>
            <a:spLocks noGrp="1"/>
          </p:cNvSpPr>
          <p:nvPr userDrawn="1">
            <p:ph idx="1" hasCustomPrompt="1"/>
          </p:nvPr>
        </p:nvSpPr>
        <p:spPr>
          <a:xfrm>
            <a:off x="914400" y="1524000"/>
            <a:ext cx="10363200" cy="44958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a:buNone/>
            </a:pPr>
            <a:r>
              <a:rPr lang="en-US" dirty="0"/>
              <a:t>Column Two</a:t>
            </a:r>
          </a:p>
          <a:p>
            <a:r>
              <a:rPr lang="en-US" dirty="0"/>
              <a:t>2</a:t>
            </a:r>
          </a:p>
        </p:txBody>
      </p:sp>
    </p:spTree>
    <p:extLst>
      <p:ext uri="{BB962C8B-B14F-4D97-AF65-F5344CB8AC3E}">
        <p14:creationId xmlns:p14="http://schemas.microsoft.com/office/powerpoint/2010/main" val="23577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and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userDrawn="1">
            <p:ph idx="1" hasCustomPrompt="1"/>
          </p:nvPr>
        </p:nvSpPr>
        <p:spPr>
          <a:xfrm>
            <a:off x="609600" y="2209800"/>
            <a:ext cx="10871200" cy="38100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lvl="2">
              <a:buNone/>
            </a:pPr>
            <a:endParaRPr lang="en-US" dirty="0"/>
          </a:p>
          <a:p>
            <a:pPr>
              <a:buNone/>
            </a:pPr>
            <a:r>
              <a:rPr lang="en-US" dirty="0"/>
              <a:t>Column Two</a:t>
            </a:r>
          </a:p>
          <a:p>
            <a:r>
              <a:rPr lang="en-US" dirty="0"/>
              <a:t>2</a:t>
            </a:r>
          </a:p>
        </p:txBody>
      </p:sp>
      <p:sp>
        <p:nvSpPr>
          <p:cNvPr id="7" name="Text Placeholder 10"/>
          <p:cNvSpPr>
            <a:spLocks noGrp="1"/>
          </p:cNvSpPr>
          <p:nvPr>
            <p:ph type="body" sz="quarter" idx="11" hasCustomPrompt="1"/>
          </p:nvPr>
        </p:nvSpPr>
        <p:spPr>
          <a:xfrm>
            <a:off x="609600" y="1447800"/>
            <a:ext cx="11074400" cy="609600"/>
          </a:xfrm>
        </p:spPr>
        <p:txBody>
          <a:bodyPr/>
          <a:lstStyle>
            <a:lvl1pPr algn="ctr">
              <a:buNone/>
              <a:defRPr sz="2400" b="1" i="1" u="sng">
                <a:latin typeface="+mj-lt"/>
              </a:defRPr>
            </a:lvl1pPr>
          </a:lstStyle>
          <a:p>
            <a:pPr lvl="0"/>
            <a:r>
              <a:rPr lang="en-US" sz="2400" b="1" i="1" u="sng" dirty="0">
                <a:latin typeface="+mj-lt"/>
              </a:rPr>
              <a:t>Subtitle</a:t>
            </a:r>
            <a:endParaRPr lang="en-US" dirty="0"/>
          </a:p>
        </p:txBody>
      </p:sp>
    </p:spTree>
    <p:extLst>
      <p:ext uri="{BB962C8B-B14F-4D97-AF65-F5344CB8AC3E}">
        <p14:creationId xmlns:p14="http://schemas.microsoft.com/office/powerpoint/2010/main" val="792976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1028" name="Rectangle 3"/>
          <p:cNvSpPr>
            <a:spLocks noGrp="1" noChangeArrowheads="1"/>
          </p:cNvSpPr>
          <p:nvPr>
            <p:ph type="body" idx="1"/>
          </p:nvPr>
        </p:nvSpPr>
        <p:spPr bwMode="auto">
          <a:xfrm>
            <a:off x="883920" y="1143000"/>
            <a:ext cx="1042416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35" name="Rectangle 11"/>
          <p:cNvSpPr>
            <a:spLocks noChangeArrowheads="1"/>
          </p:cNvSpPr>
          <p:nvPr/>
        </p:nvSpPr>
        <p:spPr bwMode="auto">
          <a:xfrm>
            <a:off x="975360" y="6324600"/>
            <a:ext cx="472440" cy="365760"/>
          </a:xfrm>
          <a:prstGeom prst="rect">
            <a:avLst/>
          </a:prstGeom>
          <a:noFill/>
          <a:ln w="9525">
            <a:noFill/>
            <a:miter lim="800000"/>
            <a:headEnd/>
            <a:tailEnd/>
          </a:ln>
          <a:effectLst/>
        </p:spPr>
        <p:txBody>
          <a:bodyPr wrap="none" lIns="0" tIns="0" rIns="0" bIns="0" anchor="ctr" anchorCtr="0">
            <a:normAutofit/>
          </a:bodyPr>
          <a:lstStyle/>
          <a:p>
            <a:pPr algn="r">
              <a:defRPr/>
            </a:pPr>
            <a:fld id="{C08E5819-54B1-418D-9241-92F644D79DBB}" type="slidenum">
              <a:rPr lang="en-US" sz="1400" b="0" smtClean="0">
                <a:solidFill>
                  <a:schemeClr val="tx1">
                    <a:lumMod val="50000"/>
                    <a:lumOff val="50000"/>
                  </a:schemeClr>
                </a:solidFill>
                <a:latin typeface="+mn-lt"/>
              </a:rPr>
              <a:pPr algn="r">
                <a:defRPr/>
              </a:pPr>
              <a:t>‹#›</a:t>
            </a:fld>
            <a:r>
              <a:rPr lang="en-US" sz="1400" b="0" dirty="0">
                <a:solidFill>
                  <a:schemeClr val="tx1">
                    <a:lumMod val="50000"/>
                    <a:lumOff val="50000"/>
                  </a:schemeClr>
                </a:solidFill>
                <a:latin typeface="+mn-lt"/>
              </a:rPr>
              <a:t> |</a:t>
            </a:r>
          </a:p>
        </p:txBody>
      </p:sp>
      <p:sp>
        <p:nvSpPr>
          <p:cNvPr id="7"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Proj. BEL-7-22.16 PID 114382</a:t>
            </a:r>
            <a:endParaRPr lang="en-US" dirty="0"/>
          </a:p>
        </p:txBody>
      </p:sp>
      <p:pic>
        <p:nvPicPr>
          <p:cNvPr id="10" name="Picture 9"/>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204018" y="6324600"/>
            <a:ext cx="2104062" cy="365760"/>
          </a:xfrm>
          <a:prstGeom prst="rect">
            <a:avLst/>
          </a:prstGeom>
        </p:spPr>
      </p:pic>
      <p:cxnSp>
        <p:nvCxnSpPr>
          <p:cNvPr id="18" name="Straight Connector 17"/>
          <p:cNvCxnSpPr/>
          <p:nvPr userDrawn="1"/>
        </p:nvCxnSpPr>
        <p:spPr>
          <a:xfrm>
            <a:off x="883920" y="6244862"/>
            <a:ext cx="10424160" cy="0"/>
          </a:xfrm>
          <a:prstGeom prst="line">
            <a:avLst/>
          </a:prstGeom>
          <a:ln w="127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48547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32" r:id="rId3"/>
    <p:sldLayoutId id="2147483728" r:id="rId4"/>
    <p:sldLayoutId id="2147483729" r:id="rId5"/>
    <p:sldLayoutId id="2147483716" r:id="rId6"/>
    <p:sldLayoutId id="2147483717" r:id="rId7"/>
    <p:sldLayoutId id="2147483718" r:id="rId8"/>
    <p:sldLayoutId id="2147483719" r:id="rId9"/>
    <p:sldLayoutId id="2147483721" r:id="rId10"/>
    <p:sldLayoutId id="2147483731" r:id="rId11"/>
    <p:sldLayoutId id="2147483730" r:id="rId12"/>
    <p:sldLayoutId id="2147483733" r:id="rId13"/>
    <p:sldLayoutId id="2147483727" r:id="rId14"/>
  </p:sldLayoutIdLst>
  <p:hf sldNum="0" hdr="0" dt="0"/>
  <p:txStyles>
    <p:titleStyle>
      <a:lvl1pPr algn="l" rtl="0" eaLnBrk="1" fontAlgn="base" hangingPunct="1">
        <a:spcBef>
          <a:spcPct val="0"/>
        </a:spcBef>
        <a:spcAft>
          <a:spcPct val="0"/>
        </a:spcAft>
        <a:defRPr sz="3600" b="0" cap="all" normalizeH="0" baseline="0">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457200" indent="-457200" algn="l" rtl="0" eaLnBrk="1" fontAlgn="base" hangingPunct="1">
        <a:spcBef>
          <a:spcPct val="20000"/>
        </a:spcBef>
        <a:spcAft>
          <a:spcPct val="0"/>
        </a:spcAft>
        <a:buFont typeface="Courier New" panose="02070309020205020404" pitchFamily="49" charset="0"/>
        <a:buChar char="o"/>
        <a:defRPr sz="4000" b="0">
          <a:solidFill>
            <a:schemeClr val="tx1"/>
          </a:solidFill>
          <a:latin typeface="+mn-lt"/>
          <a:ea typeface="+mn-ea"/>
          <a:cs typeface="+mn-cs"/>
        </a:defRPr>
      </a:lvl1pPr>
      <a:lvl2pPr marL="914400" indent="-457200" algn="l" rtl="0" eaLnBrk="1" fontAlgn="base" hangingPunct="1">
        <a:spcBef>
          <a:spcPct val="20000"/>
        </a:spcBef>
        <a:spcAft>
          <a:spcPct val="0"/>
        </a:spcAft>
        <a:buFont typeface="Courier New" panose="02070309020205020404" pitchFamily="49" charset="0"/>
        <a:buChar char="o"/>
        <a:defRPr sz="2800">
          <a:solidFill>
            <a:schemeClr val="tx1"/>
          </a:solidFill>
          <a:latin typeface="+mn-lt"/>
        </a:defRPr>
      </a:lvl2pPr>
      <a:lvl3pPr marL="1371600" indent="-457200" algn="l" rtl="0" eaLnBrk="1" fontAlgn="base" hangingPunct="1">
        <a:spcBef>
          <a:spcPct val="20000"/>
        </a:spcBef>
        <a:spcAft>
          <a:spcPct val="0"/>
        </a:spcAft>
        <a:buFont typeface="Courier New" panose="02070309020205020404" pitchFamily="49" charset="0"/>
        <a:buChar char="o"/>
        <a:defRPr sz="2800">
          <a:solidFill>
            <a:schemeClr val="tx1"/>
          </a:solidFill>
          <a:latin typeface="+mn-lt"/>
        </a:defRPr>
      </a:lvl3pPr>
      <a:lvl4pPr marL="1828800" indent="-457200" algn="l" rtl="0" eaLnBrk="1" fontAlgn="base" hangingPunct="1">
        <a:spcBef>
          <a:spcPct val="20000"/>
        </a:spcBef>
        <a:spcAft>
          <a:spcPct val="0"/>
        </a:spcAft>
        <a:buFont typeface="Courier New" panose="02070309020205020404" pitchFamily="49" charset="0"/>
        <a:buChar char="o"/>
        <a:defRPr sz="2400">
          <a:solidFill>
            <a:schemeClr val="tx1"/>
          </a:solidFill>
          <a:latin typeface="+mn-lt"/>
        </a:defRPr>
      </a:lvl4pPr>
      <a:lvl5pPr marL="2401888" indent="-396875" algn="l" rtl="0" eaLnBrk="1" fontAlgn="base" hangingPunct="1">
        <a:spcBef>
          <a:spcPct val="20000"/>
        </a:spcBef>
        <a:spcAft>
          <a:spcPct val="0"/>
        </a:spcAft>
        <a:buFont typeface="Courier New" panose="02070309020205020404" pitchFamily="49" charset="0"/>
        <a:buChar char="o"/>
        <a:tabLst>
          <a:tab pos="2401888" algn="l"/>
        </a:tabLst>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hyperlink" Target="ftp://ftp.dot.state.oh.us/pub/Districts/D11/86872"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a:t>Sept. 2022 Programmatic </a:t>
            </a:r>
            <a:br>
              <a:rPr lang="en-US" b="1" dirty="0"/>
            </a:br>
            <a:r>
              <a:rPr lang="en-US" b="1" dirty="0"/>
              <a:t>D11 </a:t>
            </a:r>
            <a:r>
              <a:rPr lang="en-US" b="1" dirty="0" err="1"/>
              <a:t>Proj</a:t>
            </a:r>
            <a:r>
              <a:rPr lang="en-US" b="1" dirty="0"/>
              <a:t>.: jef-213-15.18   </a:t>
            </a:r>
            <a:r>
              <a:rPr lang="en-US" b="1" dirty="0" err="1"/>
              <a:t>pid</a:t>
            </a:r>
            <a:r>
              <a:rPr lang="en-US" b="1" dirty="0"/>
              <a:t> 86872</a:t>
            </a:r>
            <a:endParaRPr lang="en-US" dirty="0"/>
          </a:p>
        </p:txBody>
      </p:sp>
      <p:pic>
        <p:nvPicPr>
          <p:cNvPr id="2" name="Audio 1">
            <a:hlinkClick r:id="" action="ppaction://media"/>
            <a:extLst>
              <a:ext uri="{FF2B5EF4-FFF2-40B4-BE49-F238E27FC236}">
                <a16:creationId xmlns:a16="http://schemas.microsoft.com/office/drawing/2014/main" id="{4A5BB0F7-D73E-4836-B938-94A43E5FF8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235854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2966">
        <p159:morph option="byObject"/>
      </p:transition>
    </mc:Choice>
    <mc:Fallback xmlns="">
      <p:transition spd="slow" advTm="129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solidFill>
            <a:schemeClr val="accent1"/>
          </a:solidFill>
        </p:spPr>
        <p:txBody>
          <a:bodyPr/>
          <a:lstStyle/>
          <a:p>
            <a:r>
              <a:rPr lang="en-US" dirty="0"/>
              <a:t>Thank you</a:t>
            </a:r>
          </a:p>
        </p:txBody>
      </p:sp>
      <p:sp>
        <p:nvSpPr>
          <p:cNvPr id="12" name="Footer Placeholder 11"/>
          <p:cNvSpPr>
            <a:spLocks noGrp="1"/>
          </p:cNvSpPr>
          <p:nvPr>
            <p:ph type="ftr" sz="quarter" idx="3"/>
          </p:nvPr>
        </p:nvSpPr>
        <p:spPr/>
        <p:txBody>
          <a:bodyPr>
            <a:normAutofit/>
          </a:bodyPr>
          <a:lstStyle/>
          <a:p>
            <a:pPr>
              <a:defRPr/>
            </a:pPr>
            <a:r>
              <a:rPr lang="en-US" dirty="0" err="1"/>
              <a:t>Proj</a:t>
            </a:r>
            <a:r>
              <a:rPr lang="en-US" dirty="0"/>
              <a:t>. </a:t>
            </a:r>
            <a:r>
              <a:rPr lang="en-US" sz="1800" b="0" kern="1200" spc="100" baseline="0" dirty="0">
                <a:solidFill>
                  <a:srgbClr val="7F7F7F"/>
                </a:solidFill>
                <a:effectLst/>
                <a:latin typeface="Trebuchet MS" panose="020B0603020202020204" pitchFamily="34" charset="0"/>
                <a:ea typeface="+mn-ea"/>
                <a:cs typeface="+mn-cs"/>
              </a:rPr>
              <a:t>JEF-213-15.18 PID 86872</a:t>
            </a:r>
            <a:endParaRPr lang="en-US" dirty="0"/>
          </a:p>
        </p:txBody>
      </p:sp>
      <p:sp>
        <p:nvSpPr>
          <p:cNvPr id="2" name="Content Placeholder 1">
            <a:extLst>
              <a:ext uri="{FF2B5EF4-FFF2-40B4-BE49-F238E27FC236}">
                <a16:creationId xmlns:a16="http://schemas.microsoft.com/office/drawing/2014/main" id="{1B812E30-B129-4DE9-BE9B-6DE9EF186B2A}"/>
              </a:ext>
            </a:extLst>
          </p:cNvPr>
          <p:cNvSpPr>
            <a:spLocks noGrp="1"/>
          </p:cNvSpPr>
          <p:nvPr>
            <p:ph idx="1"/>
          </p:nvPr>
        </p:nvSpPr>
        <p:spPr/>
        <p:txBody>
          <a:bodyPr/>
          <a:lstStyle/>
          <a:p>
            <a:r>
              <a:rPr lang="en-US" sz="3200" dirty="0"/>
              <a:t>Additional photos are available on the FTP Site</a:t>
            </a:r>
          </a:p>
          <a:p>
            <a:r>
              <a:rPr lang="en-US" sz="3200" dirty="0"/>
              <a:t>Thank you for watching this video presentation for </a:t>
            </a:r>
            <a:r>
              <a:rPr lang="en-US" sz="3200" dirty="0" err="1"/>
              <a:t>Proj</a:t>
            </a:r>
            <a:r>
              <a:rPr lang="en-US" sz="3200" dirty="0"/>
              <a:t>. JEF-213-15.18 PID 86872</a:t>
            </a:r>
          </a:p>
          <a:p>
            <a:r>
              <a:rPr lang="en-US" sz="3200" dirty="0"/>
              <a:t>District 11 appreciates your interest in partnering with us for a successful project</a:t>
            </a:r>
          </a:p>
          <a:p>
            <a:endParaRPr lang="en-US" sz="3200" dirty="0"/>
          </a:p>
          <a:p>
            <a:endParaRPr lang="en-US" dirty="0"/>
          </a:p>
          <a:p>
            <a:endParaRPr lang="en-US" dirty="0"/>
          </a:p>
        </p:txBody>
      </p:sp>
      <p:pic>
        <p:nvPicPr>
          <p:cNvPr id="3" name="Audio 2">
            <a:hlinkClick r:id="" action="ppaction://media"/>
            <a:extLst>
              <a:ext uri="{FF2B5EF4-FFF2-40B4-BE49-F238E27FC236}">
                <a16:creationId xmlns:a16="http://schemas.microsoft.com/office/drawing/2014/main" id="{41FDC441-A95F-431C-A395-F3B5A2DE1E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9023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8325">
        <p159:morph option="byObject"/>
      </p:transition>
    </mc:Choice>
    <mc:Fallback xmlns="">
      <p:transition spd="slow" advTm="183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E5D147D-06B7-4A3E-8242-1B3BE9CEBE2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668738" y="2611822"/>
            <a:ext cx="4778324" cy="3583743"/>
          </a:xfrm>
          <a:prstGeom prst="rect">
            <a:avLst/>
          </a:prstGeom>
        </p:spPr>
      </p:pic>
      <p:sp>
        <p:nvSpPr>
          <p:cNvPr id="2" name="Title 1"/>
          <p:cNvSpPr>
            <a:spLocks noGrp="1"/>
          </p:cNvSpPr>
          <p:nvPr>
            <p:ph type="ctrTitle"/>
          </p:nvPr>
        </p:nvSpPr>
        <p:spPr>
          <a:xfrm>
            <a:off x="1485900" y="676870"/>
            <a:ext cx="9144000" cy="923330"/>
          </a:xfrm>
        </p:spPr>
        <p:txBody>
          <a:bodyPr/>
          <a:lstStyle/>
          <a:p>
            <a:r>
              <a:rPr lang="en-US" sz="5400" dirty="0"/>
              <a:t>JEF-213-15.18  PID 86872</a:t>
            </a:r>
          </a:p>
        </p:txBody>
      </p:sp>
      <p:sp>
        <p:nvSpPr>
          <p:cNvPr id="3" name="Subtitle 2"/>
          <p:cNvSpPr>
            <a:spLocks noGrp="1"/>
          </p:cNvSpPr>
          <p:nvPr>
            <p:ph type="subTitle" idx="1"/>
          </p:nvPr>
        </p:nvSpPr>
        <p:spPr>
          <a:xfrm>
            <a:off x="2400300" y="1683709"/>
            <a:ext cx="7315200" cy="880624"/>
          </a:xfrm>
        </p:spPr>
        <p:txBody>
          <a:bodyPr/>
          <a:lstStyle/>
          <a:p>
            <a:r>
              <a:rPr lang="en-US" sz="2000" dirty="0" err="1"/>
              <a:t>Proj</a:t>
            </a:r>
            <a:r>
              <a:rPr lang="en-US" sz="2000" dirty="0"/>
              <a:t>. Description: Replace bridge carrying SR 213 over North Fork Yellow Creek. In stream work is required. </a:t>
            </a:r>
          </a:p>
        </p:txBody>
      </p:sp>
      <p:sp>
        <p:nvSpPr>
          <p:cNvPr id="18" name="Footer Placeholder 17"/>
          <p:cNvSpPr>
            <a:spLocks noGrp="1"/>
          </p:cNvSpPr>
          <p:nvPr>
            <p:ph type="ftr" sz="quarter" idx="3"/>
          </p:nvPr>
        </p:nvSpPr>
        <p:spPr/>
        <p:txBody>
          <a:bodyPr>
            <a:normAutofit/>
          </a:bodyPr>
          <a:lstStyle/>
          <a:p>
            <a:pPr>
              <a:defRPr/>
            </a:pPr>
            <a:r>
              <a:rPr lang="en-US" dirty="0" err="1"/>
              <a:t>Proj</a:t>
            </a:r>
            <a:r>
              <a:rPr lang="en-US" dirty="0"/>
              <a:t>. JEF-213-15.18 PID 86872</a:t>
            </a:r>
          </a:p>
        </p:txBody>
      </p:sp>
      <p:pic>
        <p:nvPicPr>
          <p:cNvPr id="5" name="Recorded Sound">
            <a:hlinkClick r:id="" action="ppaction://media"/>
            <a:extLst>
              <a:ext uri="{FF2B5EF4-FFF2-40B4-BE49-F238E27FC236}">
                <a16:creationId xmlns:a16="http://schemas.microsoft.com/office/drawing/2014/main" id="{F5F14F36-F8F7-E02F-1D7E-EA6CD8AFB0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06200" y="6080760"/>
            <a:ext cx="609600" cy="609600"/>
          </a:xfrm>
          <a:prstGeom prst="rect">
            <a:avLst/>
          </a:prstGeom>
        </p:spPr>
      </p:pic>
    </p:spTree>
    <p:extLst>
      <p:ext uri="{BB962C8B-B14F-4D97-AF65-F5344CB8AC3E}">
        <p14:creationId xmlns:p14="http://schemas.microsoft.com/office/powerpoint/2010/main" val="34275257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8311">
        <p159:morph option="byObject"/>
      </p:transition>
    </mc:Choice>
    <mc:Fallback>
      <p:transition spd="slow" advTm="183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Available project information</a:t>
            </a:r>
          </a:p>
        </p:txBody>
      </p:sp>
      <p:sp>
        <p:nvSpPr>
          <p:cNvPr id="17" name="Footer Placeholder 16"/>
          <p:cNvSpPr>
            <a:spLocks noGrp="1"/>
          </p:cNvSpPr>
          <p:nvPr>
            <p:ph type="ftr" sz="quarter" idx="3"/>
          </p:nvPr>
        </p:nvSpPr>
        <p:spPr/>
        <p:txBody>
          <a:bodyPr>
            <a:normAutofit/>
          </a:bodyPr>
          <a:lstStyle/>
          <a:p>
            <a:pPr>
              <a:defRPr/>
            </a:pPr>
            <a:r>
              <a:rPr lang="en-US" dirty="0" err="1"/>
              <a:t>Proj</a:t>
            </a:r>
            <a:r>
              <a:rPr lang="en-US" dirty="0"/>
              <a:t>. JEF-213-15.18 PID 86872</a:t>
            </a:r>
          </a:p>
        </p:txBody>
      </p:sp>
      <p:sp>
        <p:nvSpPr>
          <p:cNvPr id="6" name="Content Placeholder 4">
            <a:extLst>
              <a:ext uri="{FF2B5EF4-FFF2-40B4-BE49-F238E27FC236}">
                <a16:creationId xmlns:a16="http://schemas.microsoft.com/office/drawing/2014/main" id="{87D419EF-DEB6-4BA9-A905-929FE2438809}"/>
              </a:ext>
            </a:extLst>
          </p:cNvPr>
          <p:cNvSpPr>
            <a:spLocks noGrp="1"/>
          </p:cNvSpPr>
          <p:nvPr>
            <p:ph idx="1"/>
          </p:nvPr>
        </p:nvSpPr>
        <p:spPr>
          <a:xfrm>
            <a:off x="838200" y="1143000"/>
            <a:ext cx="10515600" cy="4906963"/>
          </a:xfrm>
        </p:spPr>
        <p:txBody>
          <a:bodyPr/>
          <a:lstStyle/>
          <a:p>
            <a:r>
              <a:rPr lang="en-US" dirty="0"/>
              <a:t>Some project information is available at the following FTP site:</a:t>
            </a:r>
          </a:p>
          <a:p>
            <a:pPr lvl="1"/>
            <a:r>
              <a:rPr lang="en-US" dirty="0">
                <a:hlinkClick r:id="rId5"/>
              </a:rPr>
              <a:t>ftp://ftp.dot.state.oh.us/pub/Districts/D11/86872</a:t>
            </a:r>
            <a:r>
              <a:rPr lang="en-US" dirty="0"/>
              <a:t> </a:t>
            </a:r>
          </a:p>
          <a:p>
            <a:pPr lvl="1"/>
            <a:r>
              <a:rPr lang="en-US" dirty="0"/>
              <a:t>Internet Explorer recommended for the ftp site</a:t>
            </a:r>
          </a:p>
          <a:p>
            <a:pPr lvl="1"/>
            <a:r>
              <a:rPr lang="en-US" dirty="0"/>
              <a:t>The PIP will be released through SAFE on the programmatic scheduled date</a:t>
            </a:r>
          </a:p>
          <a:p>
            <a:pPr lvl="1"/>
            <a:r>
              <a:rPr lang="en-US" dirty="0"/>
              <a:t>D11 does not release the PIP early</a:t>
            </a:r>
          </a:p>
          <a:p>
            <a:pPr lvl="1"/>
            <a:r>
              <a:rPr lang="en-US" dirty="0"/>
              <a:t>All information on the FTP site is subject to change, please review the information in SAFE to create your LOI</a:t>
            </a:r>
          </a:p>
        </p:txBody>
      </p:sp>
      <p:pic>
        <p:nvPicPr>
          <p:cNvPr id="7" name="Audio 6">
            <a:hlinkClick r:id="" action="ppaction://media"/>
            <a:extLst>
              <a:ext uri="{FF2B5EF4-FFF2-40B4-BE49-F238E27FC236}">
                <a16:creationId xmlns:a16="http://schemas.microsoft.com/office/drawing/2014/main" id="{EA01B725-E93D-48E9-8850-4965BA165B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683801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1896">
        <p159:morph option="byObject"/>
      </p:transition>
    </mc:Choice>
    <mc:Fallback xmlns="">
      <p:transition spd="slow" advTm="318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C94AE8-7C48-5226-3BCB-68B972956F36}"/>
              </a:ext>
            </a:extLst>
          </p:cNvPr>
          <p:cNvPicPr>
            <a:picLocks noChangeAspect="1"/>
          </p:cNvPicPr>
          <p:nvPr/>
        </p:nvPicPr>
        <p:blipFill>
          <a:blip r:embed="rId5"/>
          <a:stretch>
            <a:fillRect/>
          </a:stretch>
        </p:blipFill>
        <p:spPr>
          <a:xfrm>
            <a:off x="685802" y="1004109"/>
            <a:ext cx="10614162" cy="5091889"/>
          </a:xfrm>
          <a:prstGeom prst="rect">
            <a:avLst/>
          </a:prstGeom>
        </p:spPr>
      </p:pic>
      <p:sp>
        <p:nvSpPr>
          <p:cNvPr id="8" name="Title 7"/>
          <p:cNvSpPr>
            <a:spLocks noGrp="1"/>
          </p:cNvSpPr>
          <p:nvPr>
            <p:ph type="title"/>
          </p:nvPr>
        </p:nvSpPr>
        <p:spPr>
          <a:solidFill>
            <a:schemeClr val="accent6"/>
          </a:solidFill>
        </p:spPr>
        <p:txBody>
          <a:bodyPr/>
          <a:lstStyle/>
          <a:p>
            <a:r>
              <a:rPr lang="en-US" dirty="0"/>
              <a:t>TIMS MAPPING</a:t>
            </a:r>
          </a:p>
        </p:txBody>
      </p:sp>
      <p:sp>
        <p:nvSpPr>
          <p:cNvPr id="12" name="Footer Placeholder 11"/>
          <p:cNvSpPr>
            <a:spLocks noGrp="1"/>
          </p:cNvSpPr>
          <p:nvPr>
            <p:ph type="ftr" sz="quarter" idx="3"/>
          </p:nvPr>
        </p:nvSpPr>
        <p:spPr/>
        <p:txBody>
          <a:bodyPr>
            <a:normAutofit/>
          </a:bodyPr>
          <a:lstStyle/>
          <a:p>
            <a:pPr>
              <a:defRPr/>
            </a:pPr>
            <a:r>
              <a:rPr lang="en-US" dirty="0" err="1"/>
              <a:t>Proj</a:t>
            </a:r>
            <a:r>
              <a:rPr lang="en-US" dirty="0"/>
              <a:t>. </a:t>
            </a:r>
            <a:r>
              <a:rPr lang="en-US" sz="1800" b="0" kern="1200" spc="100" baseline="0" dirty="0">
                <a:solidFill>
                  <a:srgbClr val="7F7F7F"/>
                </a:solidFill>
                <a:effectLst/>
                <a:latin typeface="Trebuchet MS" panose="020B0603020202020204" pitchFamily="34" charset="0"/>
                <a:ea typeface="+mn-ea"/>
                <a:cs typeface="+mn-cs"/>
              </a:rPr>
              <a:t>JEF-213-15.18 PID 86872</a:t>
            </a:r>
            <a:endParaRPr lang="en-US" dirty="0"/>
          </a:p>
        </p:txBody>
      </p:sp>
      <p:pic>
        <p:nvPicPr>
          <p:cNvPr id="4" name="Recorded Sound">
            <a:hlinkClick r:id="" action="ppaction://media"/>
            <a:extLst>
              <a:ext uri="{FF2B5EF4-FFF2-40B4-BE49-F238E27FC236}">
                <a16:creationId xmlns:a16="http://schemas.microsoft.com/office/drawing/2014/main" id="{92D16B94-0D60-7EA3-46DB-6DF788464D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9265" y="6202680"/>
            <a:ext cx="609600" cy="609600"/>
          </a:xfrm>
          <a:prstGeom prst="rect">
            <a:avLst/>
          </a:prstGeom>
        </p:spPr>
      </p:pic>
    </p:spTree>
    <p:extLst>
      <p:ext uri="{BB962C8B-B14F-4D97-AF65-F5344CB8AC3E}">
        <p14:creationId xmlns:p14="http://schemas.microsoft.com/office/powerpoint/2010/main" val="99259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4295">
        <p159:morph option="byObject"/>
      </p:transition>
    </mc:Choice>
    <mc:Fallback xmlns="">
      <p:transition spd="slow" advTm="142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accent1"/>
          </a:solidFill>
        </p:spPr>
        <p:txBody>
          <a:bodyPr/>
          <a:lstStyle/>
          <a:p>
            <a:r>
              <a:rPr lang="en-US" dirty="0"/>
              <a:t>Project scope</a:t>
            </a:r>
          </a:p>
        </p:txBody>
      </p:sp>
      <p:sp>
        <p:nvSpPr>
          <p:cNvPr id="5" name="Content Placeholder 4"/>
          <p:cNvSpPr>
            <a:spLocks noGrp="1"/>
          </p:cNvSpPr>
          <p:nvPr>
            <p:ph idx="1"/>
          </p:nvPr>
        </p:nvSpPr>
        <p:spPr/>
        <p:txBody>
          <a:bodyPr/>
          <a:lstStyle/>
          <a:p>
            <a:pPr lvl="1"/>
            <a:r>
              <a:rPr lang="en-US" sz="2400" dirty="0"/>
              <a:t>The major items of work include</a:t>
            </a:r>
          </a:p>
          <a:p>
            <a:pPr lvl="2"/>
            <a:r>
              <a:rPr lang="en-US" sz="2000" dirty="0"/>
              <a:t>Replace three span steal beam bridge w/new bridge. </a:t>
            </a:r>
          </a:p>
          <a:p>
            <a:pPr lvl="2"/>
            <a:r>
              <a:rPr lang="en-US" sz="2000" dirty="0"/>
              <a:t>Obtain soil borings for foundation design and scour analysis.</a:t>
            </a:r>
          </a:p>
          <a:p>
            <a:pPr lvl="2"/>
            <a:r>
              <a:rPr lang="en-US" sz="2000" dirty="0"/>
              <a:t>Provide temporary sheeting design.</a:t>
            </a:r>
          </a:p>
          <a:p>
            <a:pPr lvl="2"/>
            <a:r>
              <a:rPr lang="en-US" sz="2000" dirty="0"/>
              <a:t>Rebuild embankment on left-forward approach to protect SR 213 from meandering of Dry Run Creek. </a:t>
            </a:r>
          </a:p>
          <a:p>
            <a:pPr lvl="2"/>
            <a:r>
              <a:rPr lang="en-US" sz="2000" dirty="0"/>
              <a:t>Maintain one-lane – two-way operation of SR 213 via signalized closure.</a:t>
            </a:r>
          </a:p>
          <a:p>
            <a:pPr lvl="3"/>
            <a:r>
              <a:rPr lang="en-US" sz="1600" dirty="0"/>
              <a:t>Part Width Construction </a:t>
            </a:r>
          </a:p>
          <a:p>
            <a:pPr lvl="2"/>
            <a:endParaRPr lang="en-US" sz="2000" dirty="0"/>
          </a:p>
        </p:txBody>
      </p:sp>
      <p:sp>
        <p:nvSpPr>
          <p:cNvPr id="9" name="Footer Placeholder 8"/>
          <p:cNvSpPr>
            <a:spLocks noGrp="1"/>
          </p:cNvSpPr>
          <p:nvPr>
            <p:ph type="ftr" sz="quarter" idx="3"/>
          </p:nvPr>
        </p:nvSpPr>
        <p:spPr/>
        <p:txBody>
          <a:bodyPr>
            <a:normAutofit/>
          </a:bodyPr>
          <a:lstStyle/>
          <a:p>
            <a:pPr>
              <a:defRPr/>
            </a:pPr>
            <a:r>
              <a:rPr lang="en-US" dirty="0" err="1"/>
              <a:t>Proj</a:t>
            </a:r>
            <a:r>
              <a:rPr lang="en-US" dirty="0"/>
              <a:t>. </a:t>
            </a:r>
            <a:r>
              <a:rPr lang="en-US" sz="1800" b="0" kern="1200" spc="100" baseline="0" dirty="0">
                <a:solidFill>
                  <a:srgbClr val="7F7F7F"/>
                </a:solidFill>
                <a:effectLst/>
                <a:latin typeface="Trebuchet MS" panose="020B0603020202020204" pitchFamily="34" charset="0"/>
                <a:ea typeface="+mn-ea"/>
                <a:cs typeface="+mn-cs"/>
              </a:rPr>
              <a:t>JEF-213-15.18 PID 86872</a:t>
            </a:r>
            <a:endParaRPr lang="en-US" dirty="0"/>
          </a:p>
        </p:txBody>
      </p:sp>
      <p:pic>
        <p:nvPicPr>
          <p:cNvPr id="2" name="Audio 1">
            <a:hlinkClick r:id="" action="ppaction://media"/>
            <a:extLst>
              <a:ext uri="{FF2B5EF4-FFF2-40B4-BE49-F238E27FC236}">
                <a16:creationId xmlns:a16="http://schemas.microsoft.com/office/drawing/2014/main" id="{676DA255-6B12-409B-A0B9-836D401BD8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09459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1991">
        <p159:morph option="byObject"/>
      </p:transition>
    </mc:Choice>
    <mc:Fallback xmlns="">
      <p:transition spd="slow" advTm="119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solidFill>
            <a:schemeClr val="tx2"/>
          </a:solidFill>
        </p:spPr>
        <p:txBody>
          <a:bodyPr/>
          <a:lstStyle/>
          <a:p>
            <a:r>
              <a:rPr lang="en-US" dirty="0"/>
              <a:t>Consultant </a:t>
            </a:r>
            <a:r>
              <a:rPr lang="en-US" dirty="0" err="1"/>
              <a:t>Prequalifications</a:t>
            </a:r>
            <a:endParaRPr lang="en-US" dirty="0"/>
          </a:p>
        </p:txBody>
      </p:sp>
      <p:sp>
        <p:nvSpPr>
          <p:cNvPr id="12" name="Footer Placeholder 11"/>
          <p:cNvSpPr>
            <a:spLocks noGrp="1"/>
          </p:cNvSpPr>
          <p:nvPr>
            <p:ph type="ftr" sz="quarter" idx="3"/>
          </p:nvPr>
        </p:nvSpPr>
        <p:spPr/>
        <p:txBody>
          <a:bodyPr>
            <a:normAutofit/>
          </a:bodyPr>
          <a:lstStyle/>
          <a:p>
            <a:pPr>
              <a:defRPr/>
            </a:pPr>
            <a:r>
              <a:rPr lang="en-US" dirty="0" err="1"/>
              <a:t>Proj</a:t>
            </a:r>
            <a:r>
              <a:rPr lang="en-US" dirty="0"/>
              <a:t>. </a:t>
            </a:r>
            <a:r>
              <a:rPr lang="en-US" sz="1800" b="0" kern="1200" spc="100" baseline="0" dirty="0">
                <a:solidFill>
                  <a:srgbClr val="7F7F7F"/>
                </a:solidFill>
                <a:effectLst/>
                <a:latin typeface="Trebuchet MS" panose="020B0603020202020204" pitchFamily="34" charset="0"/>
                <a:ea typeface="+mn-ea"/>
                <a:cs typeface="+mn-cs"/>
              </a:rPr>
              <a:t>JEF-213-15.18 PID 86872</a:t>
            </a:r>
            <a:endParaRPr lang="en-US" dirty="0"/>
          </a:p>
        </p:txBody>
      </p:sp>
      <p:sp>
        <p:nvSpPr>
          <p:cNvPr id="2" name="Content Placeholder 1">
            <a:extLst>
              <a:ext uri="{FF2B5EF4-FFF2-40B4-BE49-F238E27FC236}">
                <a16:creationId xmlns:a16="http://schemas.microsoft.com/office/drawing/2014/main" id="{1B812E30-B129-4DE9-BE9B-6DE9EF186B2A}"/>
              </a:ext>
            </a:extLst>
          </p:cNvPr>
          <p:cNvSpPr>
            <a:spLocks noGrp="1"/>
          </p:cNvSpPr>
          <p:nvPr>
            <p:ph idx="1"/>
          </p:nvPr>
        </p:nvSpPr>
        <p:spPr>
          <a:xfrm>
            <a:off x="914400" y="1143000"/>
            <a:ext cx="10439400" cy="4724400"/>
          </a:xfrm>
        </p:spPr>
        <p:txBody>
          <a:bodyPr/>
          <a:lstStyle/>
          <a:p>
            <a:r>
              <a:rPr lang="en-US" sz="3200" dirty="0"/>
              <a:t>Level 1 bridge inspection</a:t>
            </a:r>
          </a:p>
          <a:p>
            <a:r>
              <a:rPr lang="en-US" sz="3200" dirty="0"/>
              <a:t>Level 2 bridge design</a:t>
            </a:r>
          </a:p>
          <a:p>
            <a:r>
              <a:rPr lang="en-US" sz="3200" dirty="0"/>
              <a:t>Non-complex roadway design</a:t>
            </a:r>
          </a:p>
          <a:p>
            <a:r>
              <a:rPr lang="en-US" sz="3200" dirty="0"/>
              <a:t>Various Environmental</a:t>
            </a:r>
          </a:p>
          <a:p>
            <a:r>
              <a:rPr lang="en-US" sz="3200" dirty="0"/>
              <a:t>Various Geotechnical</a:t>
            </a:r>
          </a:p>
          <a:p>
            <a:endParaRPr lang="en-US" sz="3200" dirty="0"/>
          </a:p>
          <a:p>
            <a:endParaRPr lang="en-US" dirty="0"/>
          </a:p>
          <a:p>
            <a:endParaRPr lang="en-US" dirty="0"/>
          </a:p>
        </p:txBody>
      </p:sp>
      <p:pic>
        <p:nvPicPr>
          <p:cNvPr id="4" name="Audio 3">
            <a:hlinkClick r:id="" action="ppaction://media"/>
            <a:extLst>
              <a:ext uri="{FF2B5EF4-FFF2-40B4-BE49-F238E27FC236}">
                <a16:creationId xmlns:a16="http://schemas.microsoft.com/office/drawing/2014/main" id="{27CC135D-FE8F-4E0D-966E-A66E56C604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480299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2000">
        <p159:morph option="byObject"/>
      </p:transition>
    </mc:Choice>
    <mc:Fallback xmlns="">
      <p:transition spd="slow" advTm="1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Field Photos</a:t>
            </a:r>
          </a:p>
        </p:txBody>
      </p:sp>
      <p:pic>
        <p:nvPicPr>
          <p:cNvPr id="8" name="Picture Placeholder 7">
            <a:extLst>
              <a:ext uri="{FF2B5EF4-FFF2-40B4-BE49-F238E27FC236}">
                <a16:creationId xmlns:a16="http://schemas.microsoft.com/office/drawing/2014/main" id="{57138D4C-89A1-421F-B0D9-4DF569373DE0}"/>
              </a:ext>
            </a:extLst>
          </p:cNvPr>
          <p:cNvPicPr>
            <a:picLocks noGrp="1" noChangeAspect="1"/>
          </p:cNvPicPr>
          <p:nvPr>
            <p:ph type="pic" sz="quarter" idx="10"/>
          </p:nvPr>
        </p:nvPicPr>
        <p:blipFill>
          <a:blip r:embed="rId5" cstate="print">
            <a:extLst>
              <a:ext uri="{28A0092B-C50C-407E-A947-70E740481C1C}">
                <a14:useLocalDpi xmlns:a14="http://schemas.microsoft.com/office/drawing/2010/main" val="0"/>
              </a:ext>
            </a:extLst>
          </a:blip>
          <a:srcRect t="9704" b="9704"/>
          <a:stretch/>
        </p:blipFill>
        <p:spPr>
          <a:xfrm>
            <a:off x="457200" y="1143000"/>
            <a:ext cx="11430000" cy="5181600"/>
          </a:xfrm>
        </p:spPr>
      </p:pic>
      <p:pic>
        <p:nvPicPr>
          <p:cNvPr id="11" name="Audio 10">
            <a:hlinkClick r:id="" action="ppaction://media"/>
            <a:extLst>
              <a:ext uri="{FF2B5EF4-FFF2-40B4-BE49-F238E27FC236}">
                <a16:creationId xmlns:a16="http://schemas.microsoft.com/office/drawing/2014/main" id="{DBA1D89B-D8B5-4511-BAD9-D39BE55C97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53585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4466">
        <p159:morph option="byObject"/>
      </p:transition>
    </mc:Choice>
    <mc:Fallback xmlns="">
      <p:transition spd="slow" advTm="144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Field Photos</a:t>
            </a:r>
          </a:p>
        </p:txBody>
      </p:sp>
      <p:pic>
        <p:nvPicPr>
          <p:cNvPr id="8" name="Picture Placeholder 7">
            <a:extLst>
              <a:ext uri="{FF2B5EF4-FFF2-40B4-BE49-F238E27FC236}">
                <a16:creationId xmlns:a16="http://schemas.microsoft.com/office/drawing/2014/main" id="{57138D4C-89A1-421F-B0D9-4DF569373DE0}"/>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9704" b="9704"/>
          <a:stretch/>
        </p:blipFill>
        <p:spPr>
          <a:xfrm>
            <a:off x="457200" y="1143000"/>
            <a:ext cx="11430000" cy="5181600"/>
          </a:xfrm>
        </p:spPr>
      </p:pic>
    </p:spTree>
    <p:extLst>
      <p:ext uri="{BB962C8B-B14F-4D97-AF65-F5344CB8AC3E}">
        <p14:creationId xmlns:p14="http://schemas.microsoft.com/office/powerpoint/2010/main" val="2507408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4466">
        <p159:morph option="byObject"/>
      </p:transition>
    </mc:Choice>
    <mc:Fallback xmlns="">
      <p:transition spd="slow" advTm="14466">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Field Photos</a:t>
            </a:r>
          </a:p>
        </p:txBody>
      </p:sp>
      <p:pic>
        <p:nvPicPr>
          <p:cNvPr id="8" name="Picture Placeholder 7">
            <a:extLst>
              <a:ext uri="{FF2B5EF4-FFF2-40B4-BE49-F238E27FC236}">
                <a16:creationId xmlns:a16="http://schemas.microsoft.com/office/drawing/2014/main" id="{57138D4C-89A1-421F-B0D9-4DF569373DE0}"/>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9704" b="9704"/>
          <a:stretch/>
        </p:blipFill>
        <p:spPr>
          <a:xfrm>
            <a:off x="457200" y="1143000"/>
            <a:ext cx="11430000" cy="5181600"/>
          </a:xfrm>
        </p:spPr>
      </p:pic>
    </p:spTree>
    <p:extLst>
      <p:ext uri="{BB962C8B-B14F-4D97-AF65-F5344CB8AC3E}">
        <p14:creationId xmlns:p14="http://schemas.microsoft.com/office/powerpoint/2010/main" val="13878903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4466">
        <p159:morph option="byObject"/>
      </p:transition>
    </mc:Choice>
    <mc:Fallback xmlns="">
      <p:transition spd="slow" advTm="14466">
        <p:fade/>
      </p:transition>
    </mc:Fallback>
  </mc:AlternateContent>
</p:sld>
</file>

<file path=ppt/theme/theme1.xml><?xml version="1.0" encoding="utf-8"?>
<a:theme xmlns:a="http://schemas.openxmlformats.org/drawingml/2006/main" name="ODOT Master - Business Card Look">
  <a:themeElements>
    <a:clrScheme name="Custom 1">
      <a:dk1>
        <a:srgbClr val="000000"/>
      </a:dk1>
      <a:lt1>
        <a:sysClr val="window" lastClr="FFFFFF"/>
      </a:lt1>
      <a:dk2>
        <a:srgbClr val="009969"/>
      </a:dk2>
      <a:lt2>
        <a:srgbClr val="D6D2C4"/>
      </a:lt2>
      <a:accent1>
        <a:srgbClr val="1F2A44"/>
      </a:accent1>
      <a:accent2>
        <a:srgbClr val="00B5E2"/>
      </a:accent2>
      <a:accent3>
        <a:srgbClr val="DC582A"/>
      </a:accent3>
      <a:accent4>
        <a:srgbClr val="9E2A2B"/>
      </a:accent4>
      <a:accent5>
        <a:srgbClr val="D7C826"/>
      </a:accent5>
      <a:accent6>
        <a:srgbClr val="F68D2E"/>
      </a:accent6>
      <a:hlink>
        <a:srgbClr val="40BAC8"/>
      </a:hlink>
      <a:folHlink>
        <a:srgbClr val="152F5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5D9F2B45-1A2E-48E6-B069-77357A68E907}" vid="{3AFC5C51-DE8D-4577-A74F-A9E219DAB3C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Topic xmlns="f78f6485-d866-47f2-8ebc-7a2b1bdbd3a3">PRESENTATIONS</Topic>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08E279CDA86804FBDAAEE66E36F0FB0" ma:contentTypeVersion="1" ma:contentTypeDescription="Create a new document." ma:contentTypeScope="" ma:versionID="43202aa8ff8312f36ee1aed502b024b7">
  <xsd:schema xmlns:xsd="http://www.w3.org/2001/XMLSchema" xmlns:xs="http://www.w3.org/2001/XMLSchema" xmlns:p="http://schemas.microsoft.com/office/2006/metadata/properties" xmlns:ns2="f78f6485-d866-47f2-8ebc-7a2b1bdbd3a3" targetNamespace="http://schemas.microsoft.com/office/2006/metadata/properties" ma:root="true" ma:fieldsID="097235a341eeb17de0cae88af07512ad" ns2:_="">
    <xsd:import namespace="f78f6485-d866-47f2-8ebc-7a2b1bdbd3a3"/>
    <xsd:element name="properties">
      <xsd:complexType>
        <xsd:sequence>
          <xsd:element name="documentManagement">
            <xsd:complexType>
              <xsd:all>
                <xsd:element ref="ns2:Topic"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8f6485-d866-47f2-8ebc-7a2b1bdbd3a3" elementFormDefault="qualified">
    <xsd:import namespace="http://schemas.microsoft.com/office/2006/documentManagement/types"/>
    <xsd:import namespace="http://schemas.microsoft.com/office/infopath/2007/PartnerControls"/>
    <xsd:element name="Topic" ma:index="8" nillable="true" ma:displayName="Topic" ma:format="Dropdown" ma:internalName="Topic">
      <xsd:simpleType>
        <xsd:union memberTypes="dms:Text">
          <xsd:simpleType>
            <xsd:restriction base="dms:Choice">
              <xsd:enumeration value="CALENDARS"/>
              <xsd:enumeration value="OFFER LETTERS"/>
              <xsd:enumeration value="PRESENTATIONS"/>
              <xsd:enumeration value="MISCELLANEOUS"/>
            </xsd:restriction>
          </xsd:simpleType>
        </xsd:un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3BC61EB-F99C-416A-973D-C48194527162}">
  <ds:schemaRefs>
    <ds:schemaRef ds:uri="http://purl.org/dc/terms/"/>
    <ds:schemaRef ds:uri="http://schemas.microsoft.com/office/2006/documentManagement/types"/>
    <ds:schemaRef ds:uri="http://schemas.microsoft.com/office/2006/metadata/properties"/>
    <ds:schemaRef ds:uri="http://purl.org/dc/elements/1.1/"/>
    <ds:schemaRef ds:uri="f78f6485-d866-47f2-8ebc-7a2b1bdbd3a3"/>
    <ds:schemaRef ds:uri="http://www.w3.org/XML/1998/namespace"/>
    <ds:schemaRef ds:uri="http://purl.org/dc/dcmitype/"/>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BC1191A9-0F67-4A7E-B545-5B62BDB921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8f6485-d866-47f2-8ebc-7a2b1bdbd3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F74D340-8406-4DD4-A627-F9B13BC4C1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ODOT-16by9 Dark Template</Template>
  <TotalTime>635</TotalTime>
  <Words>565</Words>
  <Application>Microsoft Office PowerPoint</Application>
  <PresentationFormat>Widescreen</PresentationFormat>
  <Paragraphs>58</Paragraphs>
  <Slides>10</Slides>
  <Notes>10</Notes>
  <HiddenSlides>0</HiddenSlides>
  <MMClips>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Courier New</vt:lpstr>
      <vt:lpstr>Georgia</vt:lpstr>
      <vt:lpstr>Trebuchet MS</vt:lpstr>
      <vt:lpstr>ODOT Master - Business Card Look</vt:lpstr>
      <vt:lpstr>Sept. 2022 Programmatic  D11 Proj.: jef-213-15.18   pid 86872</vt:lpstr>
      <vt:lpstr>JEF-213-15.18  PID 86872</vt:lpstr>
      <vt:lpstr>Available project information</vt:lpstr>
      <vt:lpstr>TIMS MAPPING</vt:lpstr>
      <vt:lpstr>Project scope</vt:lpstr>
      <vt:lpstr>Consultant Prequalifications</vt:lpstr>
      <vt:lpstr>Field Photos</vt:lpstr>
      <vt:lpstr>Field Photos</vt:lpstr>
      <vt:lpstr>Field Photos</vt:lpstr>
      <vt:lpstr>Thank you</vt:lpstr>
    </vt:vector>
  </TitlesOfParts>
  <Company>Ohio Dept. of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Jan 2022 Programmatic D11 Proj.: bel-7-22.16</dc:title>
  <dc:creator>Trivoli, Raymond</dc:creator>
  <cp:lastModifiedBy>Eric Debolt</cp:lastModifiedBy>
  <cp:revision>48</cp:revision>
  <cp:lastPrinted>2017-01-30T16:29:08Z</cp:lastPrinted>
  <dcterms:created xsi:type="dcterms:W3CDTF">2021-08-30T10:30:33Z</dcterms:created>
  <dcterms:modified xsi:type="dcterms:W3CDTF">2023-10-10T18:48:34Z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0x010100108E279CDA86804FBDAAEE66E36F0FB0</vt:lpwstr>
  </property>
  <property fmtid="{D5CDD505-2E9C-101B-9397-08002B2CF9AE}" pid="3" name="Thumb">
    <vt:lpwstr>http://portal.dot.state.oh.us/Divisions/Communications/images1/PowerPoint.gifODOT Powerpoint Template as of February 3, 2009</vt:lpwstr>
  </property>
  <property fmtid="{D5CDD505-2E9C-101B-9397-08002B2CF9AE}" pid="4" name="Order">
    <vt:r8>3700</vt:r8>
  </property>
  <property fmtid="{D5CDD505-2E9C-101B-9397-08002B2CF9AE}" pid="5" name="PublishingRollupImage">
    <vt:lpwstr>&lt;img alt="PowerPoint" border="0" src="/Divisions/Communications/images1/PowerPoint.gif" style="BORDER: 0px solid; "&gt;</vt:lpwstr>
  </property>
  <property fmtid="{D5CDD505-2E9C-101B-9397-08002B2CF9AE}" pid="6" name="Images">
    <vt:lpwstr>Documents</vt:lpwstr>
  </property>
  <property fmtid="{D5CDD505-2E9C-101B-9397-08002B2CF9AE}" pid="7" name="vti_description">
    <vt:lpwstr/>
  </property>
</Properties>
</file>