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7" r:id="rId10"/>
    <p:sldId id="269"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A0D7B-BFB7-4325-AED7-5A6CE36573BA}" v="22" dt="2025-07-24T13:46:45.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235"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David" userId="a58332bc-3bd5-485b-8d8d-5176558a1383" providerId="ADAL" clId="{3E5A0D7B-BFB7-4325-AED7-5A6CE36573BA}"/>
    <pc:docChg chg="undo custSel modSld">
      <pc:chgData name="Hoffman, David" userId="a58332bc-3bd5-485b-8d8d-5176558a1383" providerId="ADAL" clId="{3E5A0D7B-BFB7-4325-AED7-5A6CE36573BA}" dt="2025-07-24T14:41:52.256" v="248" actId="313"/>
      <pc:docMkLst>
        <pc:docMk/>
      </pc:docMkLst>
      <pc:sldChg chg="addSp delSp modSp mod modTransition delAnim">
        <pc:chgData name="Hoffman, David" userId="a58332bc-3bd5-485b-8d8d-5176558a1383" providerId="ADAL" clId="{3E5A0D7B-BFB7-4325-AED7-5A6CE36573BA}" dt="2025-07-23T22:32:13.607" v="96" actId="478"/>
        <pc:sldMkLst>
          <pc:docMk/>
          <pc:sldMk cId="3414627438" sldId="256"/>
        </pc:sldMkLst>
        <pc:picChg chg="del">
          <ac:chgData name="Hoffman, David" userId="a58332bc-3bd5-485b-8d8d-5176558a1383" providerId="ADAL" clId="{3E5A0D7B-BFB7-4325-AED7-5A6CE36573BA}" dt="2025-07-23T22:14:30.251" v="60" actId="478"/>
          <ac:picMkLst>
            <pc:docMk/>
            <pc:sldMk cId="3414627438" sldId="256"/>
            <ac:picMk id="4" creationId="{8DEF895D-83FF-C600-7C6A-0D10AD5F7CB2}"/>
          </ac:picMkLst>
        </pc:picChg>
        <pc:picChg chg="mod">
          <ac:chgData name="Hoffman, David" userId="a58332bc-3bd5-485b-8d8d-5176558a1383" providerId="ADAL" clId="{3E5A0D7B-BFB7-4325-AED7-5A6CE36573BA}" dt="2025-07-23T22:15:12.862" v="61" actId="1076"/>
          <ac:picMkLst>
            <pc:docMk/>
            <pc:sldMk cId="3414627438" sldId="256"/>
            <ac:picMk id="6" creationId="{6FDFE794-AA26-E7E0-849D-02AC2B9FDA06}"/>
          </ac:picMkLst>
        </pc:picChg>
        <pc:picChg chg="add del mod">
          <ac:chgData name="Hoffman, David" userId="a58332bc-3bd5-485b-8d8d-5176558a1383" providerId="ADAL" clId="{3E5A0D7B-BFB7-4325-AED7-5A6CE36573BA}" dt="2025-07-23T22:27:19.351" v="82" actId="478"/>
          <ac:picMkLst>
            <pc:docMk/>
            <pc:sldMk cId="3414627438" sldId="256"/>
            <ac:picMk id="13" creationId="{119BAB27-CB2D-A498-71C8-D930DC3D4F81}"/>
          </ac:picMkLst>
        </pc:picChg>
        <pc:picChg chg="add del mod">
          <ac:chgData name="Hoffman, David" userId="a58332bc-3bd5-485b-8d8d-5176558a1383" providerId="ADAL" clId="{3E5A0D7B-BFB7-4325-AED7-5A6CE36573BA}" dt="2025-07-23T22:30:05.615" v="87" actId="478"/>
          <ac:picMkLst>
            <pc:docMk/>
            <pc:sldMk cId="3414627438" sldId="256"/>
            <ac:picMk id="20" creationId="{503E9366-5D0A-E14D-51C9-27F2BB274F82}"/>
          </ac:picMkLst>
        </pc:picChg>
        <pc:picChg chg="add del mod">
          <ac:chgData name="Hoffman, David" userId="a58332bc-3bd5-485b-8d8d-5176558a1383" providerId="ADAL" clId="{3E5A0D7B-BFB7-4325-AED7-5A6CE36573BA}" dt="2025-07-23T22:31:33.762" v="94" actId="34307"/>
          <ac:picMkLst>
            <pc:docMk/>
            <pc:sldMk cId="3414627438" sldId="256"/>
            <ac:picMk id="22" creationId="{57A4B093-D762-EC38-57BB-7B3356B3965D}"/>
          </ac:picMkLst>
        </pc:picChg>
        <pc:picChg chg="add del mod">
          <ac:chgData name="Hoffman, David" userId="a58332bc-3bd5-485b-8d8d-5176558a1383" providerId="ADAL" clId="{3E5A0D7B-BFB7-4325-AED7-5A6CE36573BA}" dt="2025-07-23T22:32:13.607" v="96" actId="478"/>
          <ac:picMkLst>
            <pc:docMk/>
            <pc:sldMk cId="3414627438" sldId="256"/>
            <ac:picMk id="24" creationId="{EEED4A1A-4DA3-C0B4-ABFA-C95AA3C9FA3E}"/>
          </ac:picMkLst>
        </pc:picChg>
      </pc:sldChg>
      <pc:sldChg chg="addSp delSp modSp mod modTransition addAnim delAnim modNotesTx">
        <pc:chgData name="Hoffman, David" userId="a58332bc-3bd5-485b-8d8d-5176558a1383" providerId="ADAL" clId="{3E5A0D7B-BFB7-4325-AED7-5A6CE36573BA}" dt="2025-07-24T14:40:33.867" v="192" actId="20577"/>
        <pc:sldMkLst>
          <pc:docMk/>
          <pc:sldMk cId="850391545" sldId="257"/>
        </pc:sldMkLst>
        <pc:spChg chg="mod">
          <ac:chgData name="Hoffman, David" userId="a58332bc-3bd5-485b-8d8d-5176558a1383" providerId="ADAL" clId="{3E5A0D7B-BFB7-4325-AED7-5A6CE36573BA}" dt="2025-07-24T14:40:33.867" v="192" actId="20577"/>
          <ac:spMkLst>
            <pc:docMk/>
            <pc:sldMk cId="850391545" sldId="257"/>
            <ac:spMk id="3" creationId="{E2F63F36-6F27-7E81-8377-F75C1C684853}"/>
          </ac:spMkLst>
        </pc:spChg>
        <pc:picChg chg="add del mod">
          <ac:chgData name="Hoffman, David" userId="a58332bc-3bd5-485b-8d8d-5176558a1383" providerId="ADAL" clId="{3E5A0D7B-BFB7-4325-AED7-5A6CE36573BA}" dt="2025-07-23T22:01:42.254" v="5" actId="478"/>
          <ac:picMkLst>
            <pc:docMk/>
            <pc:sldMk cId="850391545" sldId="257"/>
            <ac:picMk id="4" creationId="{42BC9ED3-033E-9AFD-F073-86A8BEEF9D7A}"/>
          </ac:picMkLst>
        </pc:picChg>
        <pc:picChg chg="add del mod">
          <ac:chgData name="Hoffman, David" userId="a58332bc-3bd5-485b-8d8d-5176558a1383" providerId="ADAL" clId="{3E5A0D7B-BFB7-4325-AED7-5A6CE36573BA}" dt="2025-07-23T22:13:22.357" v="58" actId="478"/>
          <ac:picMkLst>
            <pc:docMk/>
            <pc:sldMk cId="850391545" sldId="257"/>
            <ac:picMk id="6" creationId="{7A7F167A-F63C-0175-A94C-EDE07DB77612}"/>
          </ac:picMkLst>
        </pc:picChg>
        <pc:picChg chg="del">
          <ac:chgData name="Hoffman, David" userId="a58332bc-3bd5-485b-8d8d-5176558a1383" providerId="ADAL" clId="{3E5A0D7B-BFB7-4325-AED7-5A6CE36573BA}" dt="2025-07-23T22:23:08.644" v="78" actId="478"/>
          <ac:picMkLst>
            <pc:docMk/>
            <pc:sldMk cId="850391545" sldId="257"/>
            <ac:picMk id="7" creationId="{079D45AA-691F-9D3E-3124-E238F6137FD0}"/>
          </ac:picMkLst>
        </pc:picChg>
        <pc:picChg chg="mod">
          <ac:chgData name="Hoffman, David" userId="a58332bc-3bd5-485b-8d8d-5176558a1383" providerId="ADAL" clId="{3E5A0D7B-BFB7-4325-AED7-5A6CE36573BA}" dt="2025-07-23T22:22:59.969" v="77" actId="1076"/>
          <ac:picMkLst>
            <pc:docMk/>
            <pc:sldMk cId="850391545" sldId="257"/>
            <ac:picMk id="10" creationId="{CD41E952-4F6A-421B-0453-6DB295184B89}"/>
          </ac:picMkLst>
        </pc:picChg>
        <pc:picChg chg="add del mod">
          <ac:chgData name="Hoffman, David" userId="a58332bc-3bd5-485b-8d8d-5176558a1383" providerId="ADAL" clId="{3E5A0D7B-BFB7-4325-AED7-5A6CE36573BA}" dt="2025-07-23T22:28:33.594" v="85" actId="478"/>
          <ac:picMkLst>
            <pc:docMk/>
            <pc:sldMk cId="850391545" sldId="257"/>
            <ac:picMk id="14" creationId="{5D6AF3C2-988D-68DE-56CE-ABC8385B36AF}"/>
          </ac:picMkLst>
        </pc:picChg>
        <pc:picChg chg="add del mod">
          <ac:chgData name="Hoffman, David" userId="a58332bc-3bd5-485b-8d8d-5176558a1383" providerId="ADAL" clId="{3E5A0D7B-BFB7-4325-AED7-5A6CE36573BA}" dt="2025-07-23T22:31:32.636" v="93" actId="34819"/>
          <ac:picMkLst>
            <pc:docMk/>
            <pc:sldMk cId="850391545" sldId="257"/>
            <ac:picMk id="16" creationId="{21FB597E-19C0-B92E-BA10-A2D6E83010EA}"/>
          </ac:picMkLst>
        </pc:picChg>
        <pc:picChg chg="add del mod">
          <ac:chgData name="Hoffman, David" userId="a58332bc-3bd5-485b-8d8d-5176558a1383" providerId="ADAL" clId="{3E5A0D7B-BFB7-4325-AED7-5A6CE36573BA}" dt="2025-07-23T22:31:31.173" v="92" actId="34819"/>
          <ac:picMkLst>
            <pc:docMk/>
            <pc:sldMk cId="850391545" sldId="257"/>
            <ac:picMk id="17" creationId="{FD119FDE-36BF-D97B-3DCE-71090F82F52B}"/>
          </ac:picMkLst>
        </pc:picChg>
      </pc:sldChg>
      <pc:sldChg chg="addSp delSp modSp mod modTransition delAnim modNotesTx">
        <pc:chgData name="Hoffman, David" userId="a58332bc-3bd5-485b-8d8d-5176558a1383" providerId="ADAL" clId="{3E5A0D7B-BFB7-4325-AED7-5A6CE36573BA}" dt="2025-07-23T22:31:32.636" v="93" actId="34819"/>
        <pc:sldMkLst>
          <pc:docMk/>
          <pc:sldMk cId="611639270" sldId="258"/>
        </pc:sldMkLst>
        <pc:picChg chg="mod">
          <ac:chgData name="Hoffman, David" userId="a58332bc-3bd5-485b-8d8d-5176558a1383" providerId="ADAL" clId="{3E5A0D7B-BFB7-4325-AED7-5A6CE36573BA}" dt="2025-07-23T22:18:58.959" v="65" actId="1076"/>
          <ac:picMkLst>
            <pc:docMk/>
            <pc:sldMk cId="611639270" sldId="258"/>
            <ac:picMk id="2" creationId="{AB7E5721-1D4B-7846-2EB3-C60B4BB53217}"/>
          </ac:picMkLst>
        </pc:picChg>
        <pc:picChg chg="del">
          <ac:chgData name="Hoffman, David" userId="a58332bc-3bd5-485b-8d8d-5176558a1383" providerId="ADAL" clId="{3E5A0D7B-BFB7-4325-AED7-5A6CE36573BA}" dt="2025-07-23T22:18:27.019" v="64" actId="478"/>
          <ac:picMkLst>
            <pc:docMk/>
            <pc:sldMk cId="611639270" sldId="258"/>
            <ac:picMk id="6" creationId="{0B1A7317-AB42-F172-5A29-5C29DC1F1A77}"/>
          </ac:picMkLst>
        </pc:picChg>
        <pc:picChg chg="add del mod">
          <ac:chgData name="Hoffman, David" userId="a58332bc-3bd5-485b-8d8d-5176558a1383" providerId="ADAL" clId="{3E5A0D7B-BFB7-4325-AED7-5A6CE36573BA}" dt="2025-07-23T22:31:32.636" v="93" actId="34819"/>
          <ac:picMkLst>
            <pc:docMk/>
            <pc:sldMk cId="611639270" sldId="258"/>
            <ac:picMk id="7" creationId="{3634B4B0-7C55-0890-96B8-F1372800D00D}"/>
          </ac:picMkLst>
        </pc:picChg>
        <pc:picChg chg="add del mod">
          <ac:chgData name="Hoffman, David" userId="a58332bc-3bd5-485b-8d8d-5176558a1383" providerId="ADAL" clId="{3E5A0D7B-BFB7-4325-AED7-5A6CE36573BA}" dt="2025-07-23T22:31:31.173" v="92" actId="34819"/>
          <ac:picMkLst>
            <pc:docMk/>
            <pc:sldMk cId="611639270" sldId="258"/>
            <ac:picMk id="8" creationId="{7D90C600-6AED-3490-A886-2F5106F3DD48}"/>
          </ac:picMkLst>
        </pc:picChg>
      </pc:sldChg>
      <pc:sldChg chg="addSp delSp modSp mod modTransition delAnim">
        <pc:chgData name="Hoffman, David" userId="a58332bc-3bd5-485b-8d8d-5176558a1383" providerId="ADAL" clId="{3E5A0D7B-BFB7-4325-AED7-5A6CE36573BA}" dt="2025-07-23T22:31:32.636" v="93" actId="34819"/>
        <pc:sldMkLst>
          <pc:docMk/>
          <pc:sldMk cId="1239459722" sldId="260"/>
        </pc:sldMkLst>
        <pc:picChg chg="mod">
          <ac:chgData name="Hoffman, David" userId="a58332bc-3bd5-485b-8d8d-5176558a1383" providerId="ADAL" clId="{3E5A0D7B-BFB7-4325-AED7-5A6CE36573BA}" dt="2025-07-23T22:21:01.585" v="71" actId="1076"/>
          <ac:picMkLst>
            <pc:docMk/>
            <pc:sldMk cId="1239459722" sldId="260"/>
            <ac:picMk id="3" creationId="{B25CC0D1-933B-0C42-282D-6C63F71157E2}"/>
          </ac:picMkLst>
        </pc:picChg>
        <pc:picChg chg="del">
          <ac:chgData name="Hoffman, David" userId="a58332bc-3bd5-485b-8d8d-5176558a1383" providerId="ADAL" clId="{3E5A0D7B-BFB7-4325-AED7-5A6CE36573BA}" dt="2025-07-23T22:20:22.125" v="70" actId="478"/>
          <ac:picMkLst>
            <pc:docMk/>
            <pc:sldMk cId="1239459722" sldId="260"/>
            <ac:picMk id="5" creationId="{65DFC288-5E0D-E9F6-37B4-6E0D4DE1655C}"/>
          </ac:picMkLst>
        </pc:picChg>
        <pc:picChg chg="add del mod">
          <ac:chgData name="Hoffman, David" userId="a58332bc-3bd5-485b-8d8d-5176558a1383" providerId="ADAL" clId="{3E5A0D7B-BFB7-4325-AED7-5A6CE36573BA}" dt="2025-07-23T22:31:32.636" v="93" actId="34819"/>
          <ac:picMkLst>
            <pc:docMk/>
            <pc:sldMk cId="1239459722" sldId="260"/>
            <ac:picMk id="6" creationId="{8BDBCDF3-2162-093B-BEE5-770E30676E8E}"/>
          </ac:picMkLst>
        </pc:picChg>
        <pc:picChg chg="add del mod">
          <ac:chgData name="Hoffman, David" userId="a58332bc-3bd5-485b-8d8d-5176558a1383" providerId="ADAL" clId="{3E5A0D7B-BFB7-4325-AED7-5A6CE36573BA}" dt="2025-07-23T22:31:31.173" v="92" actId="34819"/>
          <ac:picMkLst>
            <pc:docMk/>
            <pc:sldMk cId="1239459722" sldId="260"/>
            <ac:picMk id="7" creationId="{A326E690-8358-8C3D-8731-EA3318F8A336}"/>
          </ac:picMkLst>
        </pc:picChg>
      </pc:sldChg>
      <pc:sldChg chg="addSp delSp modSp mod modTransition delAnim">
        <pc:chgData name="Hoffman, David" userId="a58332bc-3bd5-485b-8d8d-5176558a1383" providerId="ADAL" clId="{3E5A0D7B-BFB7-4325-AED7-5A6CE36573BA}" dt="2025-07-23T22:31:32.636" v="93" actId="34819"/>
        <pc:sldMkLst>
          <pc:docMk/>
          <pc:sldMk cId="3143874435" sldId="261"/>
        </pc:sldMkLst>
        <pc:picChg chg="del">
          <ac:chgData name="Hoffman, David" userId="a58332bc-3bd5-485b-8d8d-5176558a1383" providerId="ADAL" clId="{3E5A0D7B-BFB7-4325-AED7-5A6CE36573BA}" dt="2025-07-23T22:15:31.467" v="62" actId="478"/>
          <ac:picMkLst>
            <pc:docMk/>
            <pc:sldMk cId="3143874435" sldId="261"/>
            <ac:picMk id="3" creationId="{1EFFEE00-D75B-4538-FF53-774BBA9C9E90}"/>
          </ac:picMkLst>
        </pc:picChg>
        <pc:picChg chg="mod">
          <ac:chgData name="Hoffman, David" userId="a58332bc-3bd5-485b-8d8d-5176558a1383" providerId="ADAL" clId="{3E5A0D7B-BFB7-4325-AED7-5A6CE36573BA}" dt="2025-07-23T22:18:01.847" v="63" actId="1076"/>
          <ac:picMkLst>
            <pc:docMk/>
            <pc:sldMk cId="3143874435" sldId="261"/>
            <ac:picMk id="7" creationId="{23E6FD22-5DD5-9305-15CC-A08522D35AF8}"/>
          </ac:picMkLst>
        </pc:picChg>
        <pc:picChg chg="add del mod">
          <ac:chgData name="Hoffman, David" userId="a58332bc-3bd5-485b-8d8d-5176558a1383" providerId="ADAL" clId="{3E5A0D7B-BFB7-4325-AED7-5A6CE36573BA}" dt="2025-07-23T22:31:32.636" v="93" actId="34819"/>
          <ac:picMkLst>
            <pc:docMk/>
            <pc:sldMk cId="3143874435" sldId="261"/>
            <ac:picMk id="10" creationId="{0E71D47F-B0E1-6A64-7C01-2E975E963B4F}"/>
          </ac:picMkLst>
        </pc:picChg>
        <pc:picChg chg="add del mod">
          <ac:chgData name="Hoffman, David" userId="a58332bc-3bd5-485b-8d8d-5176558a1383" providerId="ADAL" clId="{3E5A0D7B-BFB7-4325-AED7-5A6CE36573BA}" dt="2025-07-23T22:31:31.173" v="92" actId="34819"/>
          <ac:picMkLst>
            <pc:docMk/>
            <pc:sldMk cId="3143874435" sldId="261"/>
            <ac:picMk id="11" creationId="{F94CBBFE-93AF-D8AB-7B39-F8FE61CE7AFE}"/>
          </ac:picMkLst>
        </pc:picChg>
      </pc:sldChg>
      <pc:sldChg chg="addSp delSp modSp mod modTransition">
        <pc:chgData name="Hoffman, David" userId="a58332bc-3bd5-485b-8d8d-5176558a1383" providerId="ADAL" clId="{3E5A0D7B-BFB7-4325-AED7-5A6CE36573BA}" dt="2025-07-23T22:31:32.636" v="93" actId="34819"/>
        <pc:sldMkLst>
          <pc:docMk/>
          <pc:sldMk cId="4160985550" sldId="263"/>
        </pc:sldMkLst>
        <pc:picChg chg="add del mod">
          <ac:chgData name="Hoffman, David" userId="a58332bc-3bd5-485b-8d8d-5176558a1383" providerId="ADAL" clId="{3E5A0D7B-BFB7-4325-AED7-5A6CE36573BA}" dt="2025-07-23T22:31:32.636" v="93" actId="34819"/>
          <ac:picMkLst>
            <pc:docMk/>
            <pc:sldMk cId="4160985550" sldId="263"/>
            <ac:picMk id="2" creationId="{205887B0-E63B-E1C2-8DDE-D182D9BDED4E}"/>
          </ac:picMkLst>
        </pc:picChg>
        <pc:picChg chg="add del mod">
          <ac:chgData name="Hoffman, David" userId="a58332bc-3bd5-485b-8d8d-5176558a1383" providerId="ADAL" clId="{3E5A0D7B-BFB7-4325-AED7-5A6CE36573BA}" dt="2025-07-23T22:31:31.173" v="92" actId="34819"/>
          <ac:picMkLst>
            <pc:docMk/>
            <pc:sldMk cId="4160985550" sldId="263"/>
            <ac:picMk id="3" creationId="{37190BCC-14EB-917D-B0D2-BE0084093F85}"/>
          </ac:picMkLst>
        </pc:picChg>
      </pc:sldChg>
      <pc:sldChg chg="addSp delSp modSp mod modTransition delAnim">
        <pc:chgData name="Hoffman, David" userId="a58332bc-3bd5-485b-8d8d-5176558a1383" providerId="ADAL" clId="{3E5A0D7B-BFB7-4325-AED7-5A6CE36573BA}" dt="2025-07-23T22:31:32.636" v="93" actId="34819"/>
        <pc:sldMkLst>
          <pc:docMk/>
          <pc:sldMk cId="2527776716" sldId="264"/>
        </pc:sldMkLst>
        <pc:picChg chg="mod">
          <ac:chgData name="Hoffman, David" userId="a58332bc-3bd5-485b-8d8d-5176558a1383" providerId="ADAL" clId="{3E5A0D7B-BFB7-4325-AED7-5A6CE36573BA}" dt="2025-07-23T22:19:50.968" v="67" actId="1076"/>
          <ac:picMkLst>
            <pc:docMk/>
            <pc:sldMk cId="2527776716" sldId="264"/>
            <ac:picMk id="4" creationId="{67AF144F-4350-AC2C-4E18-F86C583C6121}"/>
          </ac:picMkLst>
        </pc:picChg>
        <pc:picChg chg="del">
          <ac:chgData name="Hoffman, David" userId="a58332bc-3bd5-485b-8d8d-5176558a1383" providerId="ADAL" clId="{3E5A0D7B-BFB7-4325-AED7-5A6CE36573BA}" dt="2025-07-23T22:19:11.587" v="66" actId="478"/>
          <ac:picMkLst>
            <pc:docMk/>
            <pc:sldMk cId="2527776716" sldId="264"/>
            <ac:picMk id="6" creationId="{8B48E492-23CF-66F9-8CF1-74DEF1E7706B}"/>
          </ac:picMkLst>
        </pc:picChg>
        <pc:picChg chg="add del mod">
          <ac:chgData name="Hoffman, David" userId="a58332bc-3bd5-485b-8d8d-5176558a1383" providerId="ADAL" clId="{3E5A0D7B-BFB7-4325-AED7-5A6CE36573BA}" dt="2025-07-23T22:31:32.636" v="93" actId="34819"/>
          <ac:picMkLst>
            <pc:docMk/>
            <pc:sldMk cId="2527776716" sldId="264"/>
            <ac:picMk id="8" creationId="{6866E662-1FE1-5120-8CE6-97B6385529BB}"/>
          </ac:picMkLst>
        </pc:picChg>
        <pc:picChg chg="add del mod">
          <ac:chgData name="Hoffman, David" userId="a58332bc-3bd5-485b-8d8d-5176558a1383" providerId="ADAL" clId="{3E5A0D7B-BFB7-4325-AED7-5A6CE36573BA}" dt="2025-07-23T22:31:31.173" v="92" actId="34819"/>
          <ac:picMkLst>
            <pc:docMk/>
            <pc:sldMk cId="2527776716" sldId="264"/>
            <ac:picMk id="9" creationId="{CFE17519-4E72-B5C6-D04C-33B1EB244FCF}"/>
          </ac:picMkLst>
        </pc:picChg>
      </pc:sldChg>
      <pc:sldChg chg="addSp delSp modSp mod modTransition delAnim modNotesTx">
        <pc:chgData name="Hoffman, David" userId="a58332bc-3bd5-485b-8d8d-5176558a1383" providerId="ADAL" clId="{3E5A0D7B-BFB7-4325-AED7-5A6CE36573BA}" dt="2025-07-24T14:41:52.256" v="248" actId="313"/>
        <pc:sldMkLst>
          <pc:docMk/>
          <pc:sldMk cId="242801649" sldId="265"/>
        </pc:sldMkLst>
        <pc:spChg chg="mod">
          <ac:chgData name="Hoffman, David" userId="a58332bc-3bd5-485b-8d8d-5176558a1383" providerId="ADAL" clId="{3E5A0D7B-BFB7-4325-AED7-5A6CE36573BA}" dt="2025-07-24T14:41:05.105" v="247" actId="20577"/>
          <ac:spMkLst>
            <pc:docMk/>
            <pc:sldMk cId="242801649" sldId="265"/>
            <ac:spMk id="5" creationId="{8B2377A9-4434-693D-14A1-38E458729390}"/>
          </ac:spMkLst>
        </pc:spChg>
        <pc:picChg chg="del">
          <ac:chgData name="Hoffman, David" userId="a58332bc-3bd5-485b-8d8d-5176558a1383" providerId="ADAL" clId="{3E5A0D7B-BFB7-4325-AED7-5A6CE36573BA}" dt="2025-07-23T22:20:00.205" v="68" actId="478"/>
          <ac:picMkLst>
            <pc:docMk/>
            <pc:sldMk cId="242801649" sldId="265"/>
            <ac:picMk id="3" creationId="{8029ACA4-DDEF-6C4F-B04E-9D496E98A49E}"/>
          </ac:picMkLst>
        </pc:picChg>
        <pc:picChg chg="mod">
          <ac:chgData name="Hoffman, David" userId="a58332bc-3bd5-485b-8d8d-5176558a1383" providerId="ADAL" clId="{3E5A0D7B-BFB7-4325-AED7-5A6CE36573BA}" dt="2025-07-23T22:20:17.439" v="69" actId="1076"/>
          <ac:picMkLst>
            <pc:docMk/>
            <pc:sldMk cId="242801649" sldId="265"/>
            <ac:picMk id="6" creationId="{876664A6-4D79-E8A9-4B96-DB48CF04B488}"/>
          </ac:picMkLst>
        </pc:picChg>
        <pc:picChg chg="add del mod">
          <ac:chgData name="Hoffman, David" userId="a58332bc-3bd5-485b-8d8d-5176558a1383" providerId="ADAL" clId="{3E5A0D7B-BFB7-4325-AED7-5A6CE36573BA}" dt="2025-07-23T22:31:32.636" v="93" actId="34819"/>
          <ac:picMkLst>
            <pc:docMk/>
            <pc:sldMk cId="242801649" sldId="265"/>
            <ac:picMk id="8" creationId="{DEDA414B-91F6-CFC6-764E-AB4D8FBD91A9}"/>
          </ac:picMkLst>
        </pc:picChg>
        <pc:picChg chg="add del mod">
          <ac:chgData name="Hoffman, David" userId="a58332bc-3bd5-485b-8d8d-5176558a1383" providerId="ADAL" clId="{3E5A0D7B-BFB7-4325-AED7-5A6CE36573BA}" dt="2025-07-23T22:31:31.173" v="92" actId="34819"/>
          <ac:picMkLst>
            <pc:docMk/>
            <pc:sldMk cId="242801649" sldId="265"/>
            <ac:picMk id="9" creationId="{3CB38608-C83F-8CC9-6795-A529DF351A1D}"/>
          </ac:picMkLst>
        </pc:picChg>
      </pc:sldChg>
      <pc:sldChg chg="addSp delSp modSp mod modTransition">
        <pc:chgData name="Hoffman, David" userId="a58332bc-3bd5-485b-8d8d-5176558a1383" providerId="ADAL" clId="{3E5A0D7B-BFB7-4325-AED7-5A6CE36573BA}" dt="2025-07-23T22:31:32.636" v="93" actId="34819"/>
        <pc:sldMkLst>
          <pc:docMk/>
          <pc:sldMk cId="1309532271" sldId="267"/>
        </pc:sldMkLst>
        <pc:picChg chg="add del mod">
          <ac:chgData name="Hoffman, David" userId="a58332bc-3bd5-485b-8d8d-5176558a1383" providerId="ADAL" clId="{3E5A0D7B-BFB7-4325-AED7-5A6CE36573BA}" dt="2025-07-23T22:31:32.636" v="93" actId="34819"/>
          <ac:picMkLst>
            <pc:docMk/>
            <pc:sldMk cId="1309532271" sldId="267"/>
            <ac:picMk id="5" creationId="{D20DEF46-7CCE-9142-5102-5E33E9349D51}"/>
          </ac:picMkLst>
        </pc:picChg>
        <pc:picChg chg="add del mod">
          <ac:chgData name="Hoffman, David" userId="a58332bc-3bd5-485b-8d8d-5176558a1383" providerId="ADAL" clId="{3E5A0D7B-BFB7-4325-AED7-5A6CE36573BA}" dt="2025-07-23T22:31:31.173" v="92" actId="34819"/>
          <ac:picMkLst>
            <pc:docMk/>
            <pc:sldMk cId="1309532271" sldId="267"/>
            <ac:picMk id="6" creationId="{707FF937-E662-8C66-BEF3-D1D6BC92FC22}"/>
          </ac:picMkLst>
        </pc:picChg>
      </pc:sldChg>
      <pc:sldChg chg="addSp delSp modSp mod modTransition">
        <pc:chgData name="Hoffman, David" userId="a58332bc-3bd5-485b-8d8d-5176558a1383" providerId="ADAL" clId="{3E5A0D7B-BFB7-4325-AED7-5A6CE36573BA}" dt="2025-07-23T22:31:32.636" v="93" actId="34819"/>
        <pc:sldMkLst>
          <pc:docMk/>
          <pc:sldMk cId="2700151277" sldId="269"/>
        </pc:sldMkLst>
        <pc:picChg chg="add del mod">
          <ac:chgData name="Hoffman, David" userId="a58332bc-3bd5-485b-8d8d-5176558a1383" providerId="ADAL" clId="{3E5A0D7B-BFB7-4325-AED7-5A6CE36573BA}" dt="2025-07-23T22:31:32.636" v="93" actId="34819"/>
          <ac:picMkLst>
            <pc:docMk/>
            <pc:sldMk cId="2700151277" sldId="269"/>
            <ac:picMk id="3" creationId="{7FC08CB5-2060-3FCB-237C-2DB536622777}"/>
          </ac:picMkLst>
        </pc:picChg>
        <pc:picChg chg="add del mod">
          <ac:chgData name="Hoffman, David" userId="a58332bc-3bd5-485b-8d8d-5176558a1383" providerId="ADAL" clId="{3E5A0D7B-BFB7-4325-AED7-5A6CE36573BA}" dt="2025-07-23T22:31:31.173" v="92" actId="34819"/>
          <ac:picMkLst>
            <pc:docMk/>
            <pc:sldMk cId="2700151277" sldId="269"/>
            <ac:picMk id="5" creationId="{590E8B1D-B575-F3D2-E6B1-09DB30841773}"/>
          </ac:picMkLst>
        </pc:picChg>
      </pc:sldChg>
      <pc:sldChg chg="addSp delSp modSp mod modTransition delAnim">
        <pc:chgData name="Hoffman, David" userId="a58332bc-3bd5-485b-8d8d-5176558a1383" providerId="ADAL" clId="{3E5A0D7B-BFB7-4325-AED7-5A6CE36573BA}" dt="2025-07-23T22:31:32.636" v="93" actId="34819"/>
        <pc:sldMkLst>
          <pc:docMk/>
          <pc:sldMk cId="1384473991" sldId="270"/>
        </pc:sldMkLst>
        <pc:picChg chg="mod">
          <ac:chgData name="Hoffman, David" userId="a58332bc-3bd5-485b-8d8d-5176558a1383" providerId="ADAL" clId="{3E5A0D7B-BFB7-4325-AED7-5A6CE36573BA}" dt="2025-07-23T22:21:34.944" v="73" actId="1076"/>
          <ac:picMkLst>
            <pc:docMk/>
            <pc:sldMk cId="1384473991" sldId="270"/>
            <ac:picMk id="2" creationId="{B8F39DF2-3727-E2C5-4008-7ACEA0B750BB}"/>
          </ac:picMkLst>
        </pc:picChg>
        <pc:picChg chg="add del mod">
          <ac:chgData name="Hoffman, David" userId="a58332bc-3bd5-485b-8d8d-5176558a1383" providerId="ADAL" clId="{3E5A0D7B-BFB7-4325-AED7-5A6CE36573BA}" dt="2025-07-23T22:31:32.636" v="93" actId="34819"/>
          <ac:picMkLst>
            <pc:docMk/>
            <pc:sldMk cId="1384473991" sldId="270"/>
            <ac:picMk id="5" creationId="{6FFC0BFF-5A48-909E-8845-F9377094454D}"/>
          </ac:picMkLst>
        </pc:picChg>
        <pc:picChg chg="del">
          <ac:chgData name="Hoffman, David" userId="a58332bc-3bd5-485b-8d8d-5176558a1383" providerId="ADAL" clId="{3E5A0D7B-BFB7-4325-AED7-5A6CE36573BA}" dt="2025-07-23T22:21:10.012" v="72" actId="478"/>
          <ac:picMkLst>
            <pc:docMk/>
            <pc:sldMk cId="1384473991" sldId="270"/>
            <ac:picMk id="7" creationId="{6EFD4F80-4F7E-B158-01D5-7F26E5AA35FE}"/>
          </ac:picMkLst>
        </pc:picChg>
        <pc:picChg chg="add del mod">
          <ac:chgData name="Hoffman, David" userId="a58332bc-3bd5-485b-8d8d-5176558a1383" providerId="ADAL" clId="{3E5A0D7B-BFB7-4325-AED7-5A6CE36573BA}" dt="2025-07-23T22:31:31.173" v="92" actId="34819"/>
          <ac:picMkLst>
            <pc:docMk/>
            <pc:sldMk cId="1384473991" sldId="270"/>
            <ac:picMk id="8" creationId="{0CDE3532-DB9C-C004-F266-36C4901238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7/24/2025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improve the safety and congestion by constructing a new single-lane roundabout at the intersection of US 250 and SR 21 in Tuscarawas County, just north of the Village of Strasburg.  The project is located at SLM TUS-250-2.22.</a:t>
            </a:r>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Here is an image showing the anticipated project limits from ODOT’s TIMS application.</a:t>
            </a:r>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293928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958882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121654"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SEPTEMBER 2025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TUS-250-2.22 PID 121654 </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TUS-250-2.22 PID 121654</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TUS-250-2.22 PID 121654.</a:t>
            </a:r>
          </a:p>
          <a:p>
            <a:r>
              <a:rPr lang="en-US" sz="4000" dirty="0"/>
              <a:t>District 11 appreciates your interest in partnering with us for a successful project</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TUS-250-2.22  PID 121654</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200" y="1143000"/>
            <a:ext cx="10515600" cy="2002536"/>
          </a:xfrm>
        </p:spPr>
        <p:txBody>
          <a:bodyPr/>
          <a:lstStyle/>
          <a:p>
            <a:r>
              <a:rPr lang="en-US" dirty="0"/>
              <a:t>Project Description: Construct a single-lane roundabout at the intersection of US 250 and SR 21 to improve safety and reduce congestion.</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TUS-250-2.22 PID 121654</a:t>
            </a:r>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stretch>
            <a:fillRect/>
          </a:stretch>
        </p:blipFill>
        <p:spPr>
          <a:xfrm>
            <a:off x="3063240" y="3145536"/>
            <a:ext cx="6650736" cy="2816944"/>
          </a:xfrm>
          <a:prstGeom prst="rect">
            <a:avLst/>
          </a:prstGeom>
        </p:spPr>
      </p:pic>
      <p:pic>
        <p:nvPicPr>
          <p:cNvPr id="10" name="Recorded Sound">
            <a:hlinkClick r:id="" action="ppaction://media"/>
            <a:extLst>
              <a:ext uri="{FF2B5EF4-FFF2-40B4-BE49-F238E27FC236}">
                <a16:creationId xmlns:a16="http://schemas.microsoft.com/office/drawing/2014/main" id="{CD41E952-4F6A-421B-0453-6DB295184B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2540" y="5255756"/>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https://ftp.dot.state.oh.us/pub/Districts/D11/121654</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TUS-250-2.22 PID 121654</a:t>
            </a:r>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TUS-250-2.22 PID 121654</a:t>
            </a:r>
          </a:p>
        </p:txBody>
      </p:sp>
      <p:pic>
        <p:nvPicPr>
          <p:cNvPr id="9" name="Picture 8">
            <a:extLst>
              <a:ext uri="{FF2B5EF4-FFF2-40B4-BE49-F238E27FC236}">
                <a16:creationId xmlns:a16="http://schemas.microsoft.com/office/drawing/2014/main" id="{014E0756-D74F-0AAA-82F4-9AE103DA762D}"/>
              </a:ext>
            </a:extLst>
          </p:cNvPr>
          <p:cNvPicPr>
            <a:picLocks noChangeAspect="1"/>
          </p:cNvPicPr>
          <p:nvPr/>
        </p:nvPicPr>
        <p:blipFill>
          <a:blip r:embed="rId5"/>
          <a:stretch>
            <a:fillRect/>
          </a:stretch>
        </p:blipFill>
        <p:spPr>
          <a:xfrm>
            <a:off x="1060704" y="1043256"/>
            <a:ext cx="10070592" cy="4771488"/>
          </a:xfrm>
          <a:prstGeom prst="rect">
            <a:avLst/>
          </a:prstGeom>
        </p:spPr>
      </p:pic>
      <p:pic>
        <p:nvPicPr>
          <p:cNvPr id="2" name="Recorded Sound">
            <a:hlinkClick r:id="" action="ppaction://media"/>
            <a:extLst>
              <a:ext uri="{FF2B5EF4-FFF2-40B4-BE49-F238E27FC236}">
                <a16:creationId xmlns:a16="http://schemas.microsoft.com/office/drawing/2014/main" id="{AB7E5721-1D4B-7846-2EB3-C60B4BB532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1396" y="5509944"/>
            <a:ext cx="609600" cy="609600"/>
          </a:xfrm>
          <a:prstGeom prst="rect">
            <a:avLst/>
          </a:prstGeom>
        </p:spPr>
      </p:pic>
    </p:spTree>
    <p:extLst>
      <p:ext uri="{BB962C8B-B14F-4D97-AF65-F5344CB8AC3E}">
        <p14:creationId xmlns:p14="http://schemas.microsoft.com/office/powerpoint/2010/main" val="611639270"/>
      </p:ext>
    </p:extLst>
  </p:cSld>
  <p:clrMapOvr>
    <a:masterClrMapping/>
  </p:clrMapOvr>
  <mc:AlternateContent xmlns:mc="http://schemas.openxmlformats.org/markup-compatibility/2006" xmlns:p14="http://schemas.microsoft.com/office/powerpoint/2010/main">
    <mc:Choice Requires="p14">
      <p:transition spd="slow" p14:dur="2000" advTm="9101"/>
    </mc:Choice>
    <mc:Fallback xmlns="">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topEvt time="910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Replace the stop-controlled T-intersection with a modern single-lane roundabout</a:t>
            </a:r>
          </a:p>
          <a:p>
            <a:pPr lvl="2"/>
            <a:r>
              <a:rPr lang="en-US" sz="2400" dirty="0"/>
              <a:t>Replace existing drainage facilities with new drainage all the way to the outlet structure near the railroad tracks</a:t>
            </a:r>
          </a:p>
          <a:p>
            <a:pPr lvl="3"/>
            <a:r>
              <a:rPr lang="en-US" sz="2000" dirty="0"/>
              <a:t>A combination of new ditches and enclosed storm sewers is anticipated</a:t>
            </a:r>
          </a:p>
          <a:p>
            <a:pPr lvl="2"/>
            <a:r>
              <a:rPr lang="en-US" sz="2400" dirty="0"/>
              <a:t>Install new highway lighting</a:t>
            </a:r>
          </a:p>
          <a:p>
            <a:pPr lvl="2"/>
            <a:r>
              <a:rPr lang="en-US" sz="2400" dirty="0"/>
              <a:t>Maintain traffic with flaggers and temporary traffic signals</a:t>
            </a:r>
          </a:p>
          <a:p>
            <a:pPr lvl="2"/>
            <a:r>
              <a:rPr lang="en-US" sz="2400" dirty="0"/>
              <a:t>Utility relocation is anticipated</a:t>
            </a:r>
          </a:p>
          <a:p>
            <a:pPr lvl="2"/>
            <a:r>
              <a:rPr lang="en-US" sz="2400" dirty="0"/>
              <a:t>Only temporary right-of-way is anticipated </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TUS-250-2.22 PID 121654</a:t>
            </a:r>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a:t>
            </a:r>
            <a:r>
              <a:rPr lang="en-US" sz="4000" dirty="0"/>
              <a:t>omplex </a:t>
            </a:r>
            <a:r>
              <a:rPr lang="en-US" dirty="0"/>
              <a:t>R</a:t>
            </a:r>
            <a:r>
              <a:rPr lang="en-US" sz="4000" dirty="0"/>
              <a:t>oadway Design</a:t>
            </a:r>
          </a:p>
          <a:p>
            <a:r>
              <a:rPr lang="en-US" sz="4000" dirty="0"/>
              <a:t>Limited Lighting Design</a:t>
            </a:r>
          </a:p>
          <a:p>
            <a:r>
              <a:rPr lang="en-US" sz="4000" dirty="0"/>
              <a:t>Various Environmental Services</a:t>
            </a:r>
          </a:p>
          <a:p>
            <a:r>
              <a:rPr lang="en-US" dirty="0"/>
              <a:t>Various Geotechnical Services</a:t>
            </a:r>
          </a:p>
          <a:p>
            <a:r>
              <a:rPr lang="en-US" dirty="0"/>
              <a:t>Subsurface Utility Location Services</a:t>
            </a:r>
          </a:p>
          <a:p>
            <a:r>
              <a:rPr lang="en-US" sz="4000" dirty="0"/>
              <a:t>Limited ROW Plan Development</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TUS-250-2.22 PID 121654</a:t>
            </a:r>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14" name="Picture 13" descr="A picture containing sky, outdoor, road, highway&#10;&#10;AI-generated content may be incorrect.">
            <a:extLst>
              <a:ext uri="{FF2B5EF4-FFF2-40B4-BE49-F238E27FC236}">
                <a16:creationId xmlns:a16="http://schemas.microsoft.com/office/drawing/2014/main" id="{223212BB-F04F-FB17-C716-B5435BA16827}"/>
              </a:ext>
            </a:extLst>
          </p:cNvPr>
          <p:cNvPicPr>
            <a:picLocks noChangeAspect="1"/>
          </p:cNvPicPr>
          <p:nvPr/>
        </p:nvPicPr>
        <p:blipFill>
          <a:blip r:embed="rId5">
            <a:extLst>
              <a:ext uri="{28A0092B-C50C-407E-A947-70E740481C1C}">
                <a14:useLocalDpi xmlns:a14="http://schemas.microsoft.com/office/drawing/2010/main" val="0"/>
              </a:ext>
            </a:extLst>
          </a:blip>
          <a:srcRect t="18681" b="20037"/>
          <a:stretch>
            <a:fillRect/>
          </a:stretch>
        </p:blipFill>
        <p:spPr>
          <a:xfrm>
            <a:off x="1524000" y="1562986"/>
            <a:ext cx="9144000" cy="3732028"/>
          </a:xfrm>
          <a:prstGeom prst="rect">
            <a:avLst/>
          </a:prstGeom>
        </p:spPr>
      </p:pic>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10" name="Picture 9" descr="A picture containing text, grass, sky, outdoor&#10;&#10;AI-generated content may be incorrect.">
            <a:extLst>
              <a:ext uri="{FF2B5EF4-FFF2-40B4-BE49-F238E27FC236}">
                <a16:creationId xmlns:a16="http://schemas.microsoft.com/office/drawing/2014/main" id="{22E3F9C1-AA92-8CF0-A597-61AB92E4A8F9}"/>
              </a:ext>
            </a:extLst>
          </p:cNvPr>
          <p:cNvPicPr>
            <a:picLocks noChangeAspect="1"/>
          </p:cNvPicPr>
          <p:nvPr/>
        </p:nvPicPr>
        <p:blipFill>
          <a:blip r:embed="rId3">
            <a:extLst>
              <a:ext uri="{28A0092B-C50C-407E-A947-70E740481C1C}">
                <a14:useLocalDpi xmlns:a14="http://schemas.microsoft.com/office/drawing/2010/main" val="0"/>
              </a:ext>
            </a:extLst>
          </a:blip>
          <a:srcRect t="22975" b="13124"/>
          <a:stretch>
            <a:fillRect/>
          </a:stretch>
        </p:blipFill>
        <p:spPr>
          <a:xfrm>
            <a:off x="1524000" y="1483242"/>
            <a:ext cx="9144000" cy="3891516"/>
          </a:xfrm>
          <a:prstGeom prst="rect">
            <a:avLst/>
          </a:prstGeom>
        </p:spPr>
      </p:pic>
    </p:spTree>
    <p:extLst>
      <p:ext uri="{BB962C8B-B14F-4D97-AF65-F5344CB8AC3E}">
        <p14:creationId xmlns:p14="http://schemas.microsoft.com/office/powerpoint/2010/main" val="1309532271"/>
      </p:ext>
    </p:extLst>
  </p:cSld>
  <p:clrMapOvr>
    <a:masterClrMapping/>
  </p:clrMapOvr>
  <mc:AlternateContent xmlns:mc="http://schemas.openxmlformats.org/markup-compatibility/2006" xmlns:p14="http://schemas.microsoft.com/office/powerpoint/2010/main">
    <mc:Choice Requires="p14">
      <p:transition spd="slow" p14:dur="2000" advTm="5093"/>
    </mc:Choice>
    <mc:Fallback xmlns="">
      <p:transition spd="slow" advTm="50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descr="A picture containing text, sky, outdoor, road&#10;&#10;AI-generated content may be incorrect.">
            <a:extLst>
              <a:ext uri="{FF2B5EF4-FFF2-40B4-BE49-F238E27FC236}">
                <a16:creationId xmlns:a16="http://schemas.microsoft.com/office/drawing/2014/main" id="{9645E805-28CE-B048-C966-D18FC9C6CB68}"/>
              </a:ext>
            </a:extLst>
          </p:cNvPr>
          <p:cNvPicPr>
            <a:picLocks noChangeAspect="1"/>
          </p:cNvPicPr>
          <p:nvPr/>
        </p:nvPicPr>
        <p:blipFill>
          <a:blip r:embed="rId3">
            <a:extLst>
              <a:ext uri="{28A0092B-C50C-407E-A947-70E740481C1C}">
                <a14:useLocalDpi xmlns:a14="http://schemas.microsoft.com/office/drawing/2010/main" val="0"/>
              </a:ext>
            </a:extLst>
          </a:blip>
          <a:srcRect t="20386" b="14316"/>
          <a:stretch>
            <a:fillRect/>
          </a:stretch>
        </p:blipFill>
        <p:spPr>
          <a:xfrm>
            <a:off x="1524000" y="1440711"/>
            <a:ext cx="9144000" cy="3976577"/>
          </a:xfrm>
          <a:prstGeom prst="rect">
            <a:avLst/>
          </a:prstGeom>
        </p:spPr>
      </p:pic>
    </p:spTree>
    <p:extLst>
      <p:ext uri="{BB962C8B-B14F-4D97-AF65-F5344CB8AC3E}">
        <p14:creationId xmlns:p14="http://schemas.microsoft.com/office/powerpoint/2010/main" val="2700151277"/>
      </p:ext>
    </p:extLst>
  </p:cSld>
  <p:clrMapOvr>
    <a:masterClrMapping/>
  </p:clrMapOvr>
  <mc:AlternateContent xmlns:mc="http://schemas.openxmlformats.org/markup-compatibility/2006" xmlns:p14="http://schemas.microsoft.com/office/powerpoint/2010/main">
    <mc:Choice Requires="p14">
      <p:transition spd="slow" p14:dur="2000" advTm="5016"/>
    </mc:Choice>
    <mc:Fallback xmlns="">
      <p:transition spd="slow" advTm="5016"/>
    </mc:Fallback>
  </mc:AlternateConten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ODOT-Heart-Of-It-All-16-9-Light-Template</Template>
  <TotalTime>132</TotalTime>
  <Words>571</Words>
  <Application>Microsoft Office PowerPoint</Application>
  <PresentationFormat>Widescreen</PresentationFormat>
  <Paragraphs>60</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SEPTEMBER 2025 Programmatic </vt:lpstr>
      <vt:lpstr>TUS-250-2.22  PID 121654</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Addendum b</cp:lastModifiedBy>
  <cp:revision>7</cp:revision>
  <cp:lastPrinted>2025-07-23T21:43:15Z</cp:lastPrinted>
  <dcterms:created xsi:type="dcterms:W3CDTF">2024-09-11T11:49:33Z</dcterms:created>
  <dcterms:modified xsi:type="dcterms:W3CDTF">2025-07-24T14:42:01Z</dcterms:modified>
</cp:coreProperties>
</file>