
<file path=[Content_Types].xml><?xml version="1.0" encoding="utf-8"?>
<Types xmlns="http://schemas.openxmlformats.org/package/2006/content-types">
  <Default Extension="gif" ContentType="image/gif"/>
  <Default Extension="jpeg" ContentType="image/jpeg"/>
  <Default Extension="jpg" ContentType="image/jpeg"/>
  <Default Extension="m4a" ContentType="audio/mp4"/>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2" r:id="rId2"/>
  </p:sldMasterIdLst>
  <p:notesMasterIdLst>
    <p:notesMasterId r:id="rId11"/>
  </p:notesMasterIdLst>
  <p:sldIdLst>
    <p:sldId id="256" r:id="rId3"/>
    <p:sldId id="257" r:id="rId4"/>
    <p:sldId id="261" r:id="rId5"/>
    <p:sldId id="258" r:id="rId6"/>
    <p:sldId id="264" r:id="rId7"/>
    <p:sldId id="265" r:id="rId8"/>
    <p:sldId id="270" r:id="rId9"/>
    <p:sldId id="263" r:id="rId10"/>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68" d="100"/>
          <a:sy n="68" d="100"/>
        </p:scale>
        <p:origin x="96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A97C2944-DC95-40BE-BE68-BC2D4B3FF5FA}" type="datetimeFigureOut">
              <a:rPr lang="en-US" smtClean="0"/>
              <a:t>4/16/2025</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81185B66-F127-4E06-895C-932E966749D9}" type="slidenum">
              <a:rPr lang="en-US" smtClean="0"/>
              <a:t>‹#›</a:t>
            </a:fld>
            <a:endParaRPr lang="en-US"/>
          </a:p>
        </p:txBody>
      </p:sp>
    </p:spTree>
    <p:extLst>
      <p:ext uri="{BB962C8B-B14F-4D97-AF65-F5344CB8AC3E}">
        <p14:creationId xmlns:p14="http://schemas.microsoft.com/office/powerpoint/2010/main" val="157244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This presentation will provide an overview of the subject project that will be placed on the upcoming programmatic selection for consultant design services. </a:t>
            </a:r>
            <a:endParaRPr lang="en-US" dirty="0"/>
          </a:p>
          <a:p>
            <a:endParaRPr lang="en-US" dirty="0"/>
          </a:p>
        </p:txBody>
      </p:sp>
      <p:sp>
        <p:nvSpPr>
          <p:cNvPr id="4" name="Slide Number Placeholder 3"/>
          <p:cNvSpPr>
            <a:spLocks noGrp="1"/>
          </p:cNvSpPr>
          <p:nvPr>
            <p:ph type="sldNum" sz="quarter" idx="5"/>
          </p:nvPr>
        </p:nvSpPr>
        <p:spPr/>
        <p:txBody>
          <a:bodyPr/>
          <a:lstStyle/>
          <a:p>
            <a:fld id="{81185B66-F127-4E06-895C-932E966749D9}" type="slidenum">
              <a:rPr lang="en-US" smtClean="0"/>
              <a:t>1</a:t>
            </a:fld>
            <a:endParaRPr lang="en-US"/>
          </a:p>
        </p:txBody>
      </p:sp>
    </p:spTree>
    <p:extLst>
      <p:ext uri="{BB962C8B-B14F-4D97-AF65-F5344CB8AC3E}">
        <p14:creationId xmlns:p14="http://schemas.microsoft.com/office/powerpoint/2010/main" val="21931461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1185B66-F127-4E06-895C-932E966749D9}" type="slidenum">
              <a:rPr lang="en-US" smtClean="0"/>
              <a:t>2</a:t>
            </a:fld>
            <a:endParaRPr lang="en-US"/>
          </a:p>
        </p:txBody>
      </p:sp>
    </p:spTree>
    <p:extLst>
      <p:ext uri="{BB962C8B-B14F-4D97-AF65-F5344CB8AC3E}">
        <p14:creationId xmlns:p14="http://schemas.microsoft.com/office/powerpoint/2010/main" val="36563461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Additional project information is available on the District 11 ftp site, at the link shown on your screen.  The Project Initiation Package document, along with a more complete and detailed scope of work will be released through The ODOT Scope and Fee System (or SAFE) at the request for LOIs.  All information on the FTP site is subject to change.  Ensure you review the ftp site and the information in SAFE before completing your LOI for this project.</a:t>
            </a:r>
          </a:p>
          <a:p>
            <a:endParaRPr lang="en-US" dirty="0"/>
          </a:p>
        </p:txBody>
      </p:sp>
      <p:sp>
        <p:nvSpPr>
          <p:cNvPr id="4" name="Slide Number Placeholder 3"/>
          <p:cNvSpPr>
            <a:spLocks noGrp="1"/>
          </p:cNvSpPr>
          <p:nvPr>
            <p:ph type="sldNum" sz="quarter" idx="5"/>
          </p:nvPr>
        </p:nvSpPr>
        <p:spPr/>
        <p:txBody>
          <a:bodyPr/>
          <a:lstStyle/>
          <a:p>
            <a:fld id="{81185B66-F127-4E06-895C-932E966749D9}" type="slidenum">
              <a:rPr lang="en-US" smtClean="0"/>
              <a:t>3</a:t>
            </a:fld>
            <a:endParaRPr lang="en-US"/>
          </a:p>
        </p:txBody>
      </p:sp>
    </p:spTree>
    <p:extLst>
      <p:ext uri="{BB962C8B-B14F-4D97-AF65-F5344CB8AC3E}">
        <p14:creationId xmlns:p14="http://schemas.microsoft.com/office/powerpoint/2010/main" val="20639440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Here is an image showing the anticipated project limits from ODOT’s TIMS application.  The project will follow the existing horizontal and vertical alignments as much as practical.</a:t>
            </a:r>
          </a:p>
          <a:p>
            <a:endParaRPr lang="en-US" dirty="0"/>
          </a:p>
        </p:txBody>
      </p:sp>
      <p:sp>
        <p:nvSpPr>
          <p:cNvPr id="4" name="Slide Number Placeholder 3"/>
          <p:cNvSpPr>
            <a:spLocks noGrp="1"/>
          </p:cNvSpPr>
          <p:nvPr>
            <p:ph type="sldNum" sz="quarter" idx="5"/>
          </p:nvPr>
        </p:nvSpPr>
        <p:spPr/>
        <p:txBody>
          <a:bodyPr/>
          <a:lstStyle/>
          <a:p>
            <a:fld id="{81185B66-F127-4E06-895C-932E966749D9}" type="slidenum">
              <a:rPr lang="en-US" smtClean="0"/>
              <a:t>4</a:t>
            </a:fld>
            <a:endParaRPr lang="en-US"/>
          </a:p>
        </p:txBody>
      </p:sp>
    </p:spTree>
    <p:extLst>
      <p:ext uri="{BB962C8B-B14F-4D97-AF65-F5344CB8AC3E}">
        <p14:creationId xmlns:p14="http://schemas.microsoft.com/office/powerpoint/2010/main" val="5042142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dirty="0"/>
              <a:t>The major scope items are listed here.  An updated and more complete list will be released in SAFE at the beginning of the LOI process.</a:t>
            </a:r>
          </a:p>
          <a:p>
            <a:endParaRPr lang="en-US" dirty="0"/>
          </a:p>
        </p:txBody>
      </p:sp>
      <p:sp>
        <p:nvSpPr>
          <p:cNvPr id="4" name="Slide Number Placeholder 3"/>
          <p:cNvSpPr>
            <a:spLocks noGrp="1"/>
          </p:cNvSpPr>
          <p:nvPr>
            <p:ph type="sldNum" sz="quarter" idx="5"/>
          </p:nvPr>
        </p:nvSpPr>
        <p:spPr/>
        <p:txBody>
          <a:bodyPr/>
          <a:lstStyle/>
          <a:p>
            <a:fld id="{81185B66-F127-4E06-895C-932E966749D9}" type="slidenum">
              <a:rPr lang="en-US" smtClean="0"/>
              <a:t>5</a:t>
            </a:fld>
            <a:endParaRPr lang="en-US"/>
          </a:p>
        </p:txBody>
      </p:sp>
    </p:spTree>
    <p:extLst>
      <p:ext uri="{BB962C8B-B14F-4D97-AF65-F5344CB8AC3E}">
        <p14:creationId xmlns:p14="http://schemas.microsoft.com/office/powerpoint/2010/main" val="39431531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The consultant </a:t>
            </a:r>
            <a:r>
              <a:rPr lang="en-US" sz="1300" dirty="0" err="1"/>
              <a:t>prequalifications</a:t>
            </a:r>
            <a:r>
              <a:rPr lang="en-US" sz="1300" dirty="0"/>
              <a:t> required for this project are shown here.</a:t>
            </a:r>
          </a:p>
          <a:p>
            <a:endParaRPr lang="en-US" dirty="0"/>
          </a:p>
        </p:txBody>
      </p:sp>
      <p:sp>
        <p:nvSpPr>
          <p:cNvPr id="4" name="Slide Number Placeholder 3"/>
          <p:cNvSpPr>
            <a:spLocks noGrp="1"/>
          </p:cNvSpPr>
          <p:nvPr>
            <p:ph type="sldNum" sz="quarter" idx="5"/>
          </p:nvPr>
        </p:nvSpPr>
        <p:spPr/>
        <p:txBody>
          <a:bodyPr/>
          <a:lstStyle/>
          <a:p>
            <a:fld id="{81185B66-F127-4E06-895C-932E966749D9}" type="slidenum">
              <a:rPr lang="en-US" smtClean="0"/>
              <a:t>6</a:t>
            </a:fld>
            <a:endParaRPr lang="en-US"/>
          </a:p>
        </p:txBody>
      </p:sp>
    </p:spTree>
    <p:extLst>
      <p:ext uri="{BB962C8B-B14F-4D97-AF65-F5344CB8AC3E}">
        <p14:creationId xmlns:p14="http://schemas.microsoft.com/office/powerpoint/2010/main" val="25435378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612">
              <a:defRPr/>
            </a:pPr>
            <a:r>
              <a:rPr lang="en-US" sz="1300" dirty="0"/>
              <a:t>Thank you for watching this video.  Visit the ftp site for more photos and information.  Please remember that changes to this information and the detailed scope of work are possible.  Review the information in SAFE prior to submitting your LOI.  </a:t>
            </a:r>
          </a:p>
          <a:p>
            <a:endParaRPr lang="en-US" dirty="0"/>
          </a:p>
        </p:txBody>
      </p:sp>
      <p:sp>
        <p:nvSpPr>
          <p:cNvPr id="4" name="Slide Number Placeholder 3"/>
          <p:cNvSpPr>
            <a:spLocks noGrp="1"/>
          </p:cNvSpPr>
          <p:nvPr>
            <p:ph type="sldNum" sz="quarter" idx="5"/>
          </p:nvPr>
        </p:nvSpPr>
        <p:spPr/>
        <p:txBody>
          <a:bodyPr/>
          <a:lstStyle/>
          <a:p>
            <a:fld id="{81185B66-F127-4E06-895C-932E966749D9}" type="slidenum">
              <a:rPr lang="en-US" smtClean="0"/>
              <a:t>7</a:t>
            </a:fld>
            <a:endParaRPr lang="en-US"/>
          </a:p>
        </p:txBody>
      </p:sp>
    </p:spTree>
    <p:extLst>
      <p:ext uri="{BB962C8B-B14F-4D97-AF65-F5344CB8AC3E}">
        <p14:creationId xmlns:p14="http://schemas.microsoft.com/office/powerpoint/2010/main" val="26669878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1185B66-F127-4E06-895C-932E966749D9}" type="slidenum">
              <a:rPr lang="en-US" smtClean="0"/>
              <a:t>8</a:t>
            </a:fld>
            <a:endParaRPr lang="en-US"/>
          </a:p>
        </p:txBody>
      </p:sp>
    </p:spTree>
    <p:extLst>
      <p:ext uri="{BB962C8B-B14F-4D97-AF65-F5344CB8AC3E}">
        <p14:creationId xmlns:p14="http://schemas.microsoft.com/office/powerpoint/2010/main" val="22990019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5.sv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chemeClr val="bg1"/>
        </a:solidFill>
        <a:effectLst/>
      </p:bgPr>
    </p:bg>
    <p:spTree>
      <p:nvGrpSpPr>
        <p:cNvPr id="1" name=""/>
        <p:cNvGrpSpPr/>
        <p:nvPr/>
      </p:nvGrpSpPr>
      <p:grpSpPr>
        <a:xfrm>
          <a:off x="0" y="0"/>
          <a:ext cx="0" cy="0"/>
          <a:chOff x="0" y="0"/>
          <a:chExt cx="0" cy="0"/>
        </a:xfrm>
      </p:grpSpPr>
      <p:sp>
        <p:nvSpPr>
          <p:cNvPr id="20" name="Rectangle 2"/>
          <p:cNvSpPr>
            <a:spLocks noGrp="1" noChangeArrowheads="1"/>
          </p:cNvSpPr>
          <p:nvPr>
            <p:ph type="title"/>
          </p:nvPr>
        </p:nvSpPr>
        <p:spPr bwMode="auto">
          <a:xfrm>
            <a:off x="871538" y="282202"/>
            <a:ext cx="11320272" cy="914400"/>
          </a:xfrm>
          <a:prstGeom prst="rect">
            <a:avLst/>
          </a:prstGeom>
          <a:noFill/>
          <a:ln w="9525">
            <a:noFill/>
            <a:miter lim="800000"/>
            <a:headEnd/>
            <a:tailEnd/>
          </a:ln>
        </p:spPr>
        <p:txBody>
          <a:bodyPr vert="horz" wrap="square" lIns="0" tIns="91440" rIns="0" bIns="91440" numCol="1" anchor="ctr" anchorCtr="0" compatLnSpc="1">
            <a:prstTxWarp prst="textNoShape">
              <a:avLst/>
            </a:prstTxWarp>
          </a:bodyPr>
          <a:lstStyle>
            <a:lvl1pPr algn="l">
              <a:defRPr sz="4000" b="1" cap="all" baseline="0">
                <a:solidFill>
                  <a:schemeClr val="tx2"/>
                </a:solidFill>
                <a:latin typeface="+mj-lt"/>
              </a:defRPr>
            </a:lvl1pPr>
          </a:lstStyle>
          <a:p>
            <a:pPr lvl="0"/>
            <a:r>
              <a:rPr lang="en-US"/>
              <a:t>Click to edit Master title style</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 y="1600200"/>
            <a:ext cx="12172950" cy="3657600"/>
          </a:xfrm>
          <a:prstGeom prst="rect">
            <a:avLst/>
          </a:prstGeom>
        </p:spPr>
      </p:pic>
      <p:sp>
        <p:nvSpPr>
          <p:cNvPr id="3" name="Rectangle 2"/>
          <p:cNvSpPr/>
          <p:nvPr/>
        </p:nvSpPr>
        <p:spPr>
          <a:xfrm>
            <a:off x="871538" y="1295400"/>
            <a:ext cx="11320462" cy="14886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Content Placeholder 11">
            <a:extLst>
              <a:ext uri="{FF2B5EF4-FFF2-40B4-BE49-F238E27FC236}">
                <a16:creationId xmlns:a16="http://schemas.microsoft.com/office/drawing/2014/main" id="{67DA2CB8-1163-EBCF-BC86-6E5BA0289D54}"/>
              </a:ext>
            </a:extLst>
          </p:cNvPr>
          <p:cNvSpPr>
            <a:spLocks noGrp="1"/>
          </p:cNvSpPr>
          <p:nvPr>
            <p:ph sz="quarter" idx="11" hasCustomPrompt="1"/>
          </p:nvPr>
        </p:nvSpPr>
        <p:spPr>
          <a:xfrm>
            <a:off x="871538" y="5413738"/>
            <a:ext cx="5346001" cy="1291328"/>
          </a:xfrm>
        </p:spPr>
        <p:txBody>
          <a:bodyPr/>
          <a:lstStyle>
            <a:lvl1pPr marL="0" indent="0">
              <a:buFont typeface="Arial" panose="020B0604020202020204" pitchFamily="34" charset="0"/>
              <a:buNone/>
              <a:defRPr lang="en-US" sz="2000" b="1" kern="1200" cap="none" normalizeH="0" baseline="0" dirty="0" smtClean="0">
                <a:solidFill>
                  <a:schemeClr val="accent2"/>
                </a:solidFill>
                <a:effectLst/>
                <a:latin typeface="+mn-lt"/>
                <a:ea typeface="Calibri" panose="020F0502020204030204" pitchFamily="34" charset="0"/>
                <a:cs typeface="+mj-cs"/>
              </a:defRPr>
            </a:lvl1pPr>
            <a:lvl2pPr marL="457200" indent="0">
              <a:buFont typeface="Arial" panose="020B0604020202020204" pitchFamily="34" charset="0"/>
              <a:buNone/>
              <a:defRPr lang="en-US" sz="2000" b="1" kern="1200" cap="none" normalizeH="0" baseline="0" dirty="0" smtClean="0">
                <a:solidFill>
                  <a:schemeClr val="accent2"/>
                </a:solidFill>
                <a:effectLst/>
                <a:latin typeface="+mn-lt"/>
                <a:ea typeface="Calibri" panose="020F0502020204030204" pitchFamily="34" charset="0"/>
                <a:cs typeface="+mj-cs"/>
              </a:defRPr>
            </a:lvl2pPr>
            <a:lvl3pPr marL="914400" indent="0">
              <a:buFont typeface="Arial" panose="020B0604020202020204" pitchFamily="34" charset="0"/>
              <a:buNone/>
              <a:defRPr lang="en-US" sz="2000" b="1" kern="1200" cap="none" normalizeH="0" baseline="0" dirty="0" smtClean="0">
                <a:solidFill>
                  <a:schemeClr val="accent2"/>
                </a:solidFill>
                <a:effectLst/>
                <a:latin typeface="+mn-lt"/>
                <a:ea typeface="Calibri" panose="020F0502020204030204" pitchFamily="34" charset="0"/>
                <a:cs typeface="+mj-cs"/>
              </a:defRPr>
            </a:lvl3pPr>
            <a:lvl4pPr marL="1371600" indent="0">
              <a:buFont typeface="Arial" panose="020B0604020202020204" pitchFamily="34" charset="0"/>
              <a:buNone/>
              <a:defRPr/>
            </a:lvl4pPr>
            <a:lvl5pPr marL="2005013" indent="0">
              <a:buFont typeface="Arial" panose="020B0604020202020204" pitchFamily="34" charset="0"/>
              <a:buNone/>
              <a:defRPr/>
            </a:lvl5pPr>
          </a:lstStyle>
          <a:p>
            <a:pPr lvl="0"/>
            <a:r>
              <a:rPr lang="en-US" dirty="0"/>
              <a:t>Name, Title</a:t>
            </a:r>
          </a:p>
          <a:p>
            <a:pPr lvl="0"/>
            <a:r>
              <a:rPr lang="en-US" dirty="0"/>
              <a:t>Second level</a:t>
            </a:r>
          </a:p>
        </p:txBody>
      </p:sp>
      <p:pic>
        <p:nvPicPr>
          <p:cNvPr id="13" name="Graphic 4">
            <a:extLst>
              <a:ext uri="{FF2B5EF4-FFF2-40B4-BE49-F238E27FC236}">
                <a16:creationId xmlns:a16="http://schemas.microsoft.com/office/drawing/2014/main" id="{465E78BE-11CE-EC59-8EF6-536CFEDB390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7315200" y="5397260"/>
            <a:ext cx="4517262" cy="1149346"/>
          </a:xfrm>
          <a:prstGeom prst="rect">
            <a:avLst/>
          </a:prstGeom>
        </p:spPr>
      </p:pic>
      <p:cxnSp>
        <p:nvCxnSpPr>
          <p:cNvPr id="14" name="Straight Connector 13">
            <a:extLst>
              <a:ext uri="{FF2B5EF4-FFF2-40B4-BE49-F238E27FC236}">
                <a16:creationId xmlns:a16="http://schemas.microsoft.com/office/drawing/2014/main" id="{B5F58DC0-BD1A-E78F-C641-15F30D4CF708}"/>
              </a:ext>
            </a:extLst>
          </p:cNvPr>
          <p:cNvCxnSpPr>
            <a:cxnSpLocks/>
          </p:cNvCxnSpPr>
          <p:nvPr/>
        </p:nvCxnSpPr>
        <p:spPr>
          <a:xfrm flipV="1">
            <a:off x="0" y="5257800"/>
            <a:ext cx="6858000" cy="1438"/>
          </a:xfrm>
          <a:prstGeom prst="line">
            <a:avLst/>
          </a:prstGeom>
          <a:ln w="22225"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849261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Subtitle and Two Column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Content Placeholder 5"/>
          <p:cNvSpPr>
            <a:spLocks noGrp="1"/>
          </p:cNvSpPr>
          <p:nvPr>
            <p:ph idx="1" hasCustomPrompt="1"/>
          </p:nvPr>
        </p:nvSpPr>
        <p:spPr>
          <a:xfrm>
            <a:off x="609600" y="2209800"/>
            <a:ext cx="10871200" cy="3810000"/>
          </a:xfrm>
        </p:spPr>
        <p:txBody>
          <a:bodyPr numCol="2"/>
          <a:lstStyle>
            <a:lvl3pPr>
              <a:defRPr/>
            </a:lvl3pPr>
          </a:lstStyle>
          <a:p>
            <a:pPr>
              <a:buNone/>
            </a:pPr>
            <a:r>
              <a:rPr lang="en-US" dirty="0"/>
              <a:t>Column One</a:t>
            </a:r>
          </a:p>
          <a:p>
            <a:r>
              <a:rPr lang="en-US" dirty="0"/>
              <a:t>1</a:t>
            </a:r>
          </a:p>
          <a:p>
            <a:pPr lvl="1"/>
            <a:r>
              <a:rPr lang="en-US" dirty="0"/>
              <a:t>a</a:t>
            </a:r>
          </a:p>
          <a:p>
            <a:pPr lvl="1"/>
            <a:r>
              <a:rPr lang="en-US" dirty="0"/>
              <a:t>b</a:t>
            </a:r>
          </a:p>
          <a:p>
            <a:pPr lvl="2"/>
            <a:r>
              <a:rPr lang="en-US" dirty="0" err="1"/>
              <a:t>i</a:t>
            </a:r>
            <a:endParaRPr lang="en-US" dirty="0"/>
          </a:p>
          <a:p>
            <a:pPr lvl="2"/>
            <a:r>
              <a:rPr lang="en-US" dirty="0"/>
              <a:t>Ii</a:t>
            </a:r>
          </a:p>
          <a:p>
            <a:pPr lvl="2">
              <a:buNone/>
            </a:pPr>
            <a:endParaRPr lang="en-US" dirty="0"/>
          </a:p>
          <a:p>
            <a:pPr>
              <a:buNone/>
            </a:pPr>
            <a:r>
              <a:rPr lang="en-US" dirty="0"/>
              <a:t>Column Two</a:t>
            </a:r>
          </a:p>
          <a:p>
            <a:r>
              <a:rPr lang="en-US" dirty="0"/>
              <a:t>2</a:t>
            </a:r>
          </a:p>
        </p:txBody>
      </p:sp>
      <p:sp>
        <p:nvSpPr>
          <p:cNvPr id="7" name="Text Placeholder 10"/>
          <p:cNvSpPr>
            <a:spLocks noGrp="1"/>
          </p:cNvSpPr>
          <p:nvPr>
            <p:ph type="body" sz="quarter" idx="11" hasCustomPrompt="1"/>
          </p:nvPr>
        </p:nvSpPr>
        <p:spPr>
          <a:xfrm>
            <a:off x="609600" y="1447800"/>
            <a:ext cx="11074400" cy="609600"/>
          </a:xfrm>
        </p:spPr>
        <p:txBody>
          <a:bodyPr/>
          <a:lstStyle>
            <a:lvl1pPr algn="ctr">
              <a:buNone/>
              <a:defRPr sz="2400" b="1" i="1" u="sng">
                <a:latin typeface="+mj-lt"/>
              </a:defRPr>
            </a:lvl1pPr>
          </a:lstStyle>
          <a:p>
            <a:pPr lvl="0"/>
            <a:r>
              <a:rPr lang="en-US" sz="2400" b="1" i="1" u="sng" dirty="0">
                <a:latin typeface="+mj-lt"/>
              </a:rPr>
              <a:t>Subtitle</a:t>
            </a:r>
            <a:endParaRPr lang="en-US" dirty="0"/>
          </a:p>
        </p:txBody>
      </p:sp>
    </p:spTree>
    <p:extLst>
      <p:ext uri="{BB962C8B-B14F-4D97-AF65-F5344CB8AC3E}">
        <p14:creationId xmlns:p14="http://schemas.microsoft.com/office/powerpoint/2010/main" val="33424616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Blank - no footer">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bwMode="auto">
          <a:xfrm>
            <a:off x="0" y="0"/>
            <a:ext cx="12192000" cy="914400"/>
          </a:xfrm>
          <a:prstGeom prst="rect">
            <a:avLst/>
          </a:prstGeom>
          <a:solidFill>
            <a:schemeClr val="accent3"/>
          </a:solidFill>
          <a:ln w="9525">
            <a:noFill/>
            <a:miter lim="800000"/>
            <a:headEnd/>
            <a:tailEnd/>
          </a:ln>
        </p:spPr>
        <p:txBody>
          <a:bodyPr vert="horz" wrap="square" lIns="365760" tIns="91440" rIns="365760" bIns="0" numCol="1" anchor="b" anchorCtr="0" compatLnSpc="1">
            <a:prstTxWarp prst="textNoShape">
              <a:avLst/>
            </a:prstTxWarp>
          </a:bodyPr>
          <a:lstStyle/>
          <a:p>
            <a:pPr lvl="0"/>
            <a:r>
              <a:rPr lang="en-US"/>
              <a:t>Click to edit Master title style</a:t>
            </a:r>
            <a:endParaRPr lang="en-US" dirty="0"/>
          </a:p>
        </p:txBody>
      </p:sp>
      <p:sp>
        <p:nvSpPr>
          <p:cNvPr id="6" name="Picture Placeholder 5"/>
          <p:cNvSpPr>
            <a:spLocks noGrp="1"/>
          </p:cNvSpPr>
          <p:nvPr>
            <p:ph type="pic" sz="quarter" idx="10"/>
          </p:nvPr>
        </p:nvSpPr>
        <p:spPr>
          <a:xfrm>
            <a:off x="457200" y="1143000"/>
            <a:ext cx="11430000" cy="5181600"/>
          </a:xfrm>
        </p:spPr>
        <p:txBody>
          <a:bodyPr/>
          <a:lstStyle>
            <a:lvl1pPr marL="0" indent="0">
              <a:buFont typeface="Arial" panose="020B0604020202020204" pitchFamily="34" charset="0"/>
              <a:buNone/>
              <a:defRPr baseline="0"/>
            </a:lvl1pPr>
          </a:lstStyle>
          <a:p>
            <a:r>
              <a:rPr lang="en-US"/>
              <a:t>Click icon to add picture</a:t>
            </a:r>
            <a:endParaRPr lang="en-US" dirty="0"/>
          </a:p>
        </p:txBody>
      </p:sp>
    </p:spTree>
    <p:extLst>
      <p:ext uri="{BB962C8B-B14F-4D97-AF65-F5344CB8AC3E}">
        <p14:creationId xmlns:p14="http://schemas.microsoft.com/office/powerpoint/2010/main" val="25762382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2_Blank - no footer">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bwMode="auto">
          <a:xfrm>
            <a:off x="0" y="0"/>
            <a:ext cx="12192000" cy="914400"/>
          </a:xfrm>
          <a:prstGeom prst="rect">
            <a:avLst/>
          </a:prstGeom>
          <a:solidFill>
            <a:schemeClr val="tx2"/>
          </a:solidFill>
          <a:ln w="9525">
            <a:noFill/>
            <a:miter lim="800000"/>
            <a:headEnd/>
            <a:tailEnd/>
          </a:ln>
        </p:spPr>
        <p:txBody>
          <a:bodyPr vert="horz" wrap="square" lIns="365760" tIns="91440" rIns="365760" bIns="0" numCol="1" anchor="b" anchorCtr="0" compatLnSpc="1">
            <a:prstTxWarp prst="textNoShape">
              <a:avLst/>
            </a:prstTxWarp>
          </a:bodyPr>
          <a:lstStyle/>
          <a:p>
            <a:pPr lvl="0"/>
            <a:r>
              <a:rPr lang="en-US"/>
              <a:t>Click to edit Master title style</a:t>
            </a:r>
            <a:endParaRPr lang="en-US" dirty="0"/>
          </a:p>
        </p:txBody>
      </p:sp>
      <p:sp>
        <p:nvSpPr>
          <p:cNvPr id="3" name="Picture Placeholder 5"/>
          <p:cNvSpPr>
            <a:spLocks noGrp="1"/>
          </p:cNvSpPr>
          <p:nvPr>
            <p:ph type="pic" sz="quarter" idx="10"/>
          </p:nvPr>
        </p:nvSpPr>
        <p:spPr>
          <a:xfrm>
            <a:off x="457200" y="1143000"/>
            <a:ext cx="11430000" cy="5181600"/>
          </a:xfrm>
        </p:spPr>
        <p:txBody>
          <a:bodyPr/>
          <a:lstStyle>
            <a:lvl1pPr marL="0" indent="0">
              <a:buFont typeface="Arial" panose="020B0604020202020204" pitchFamily="34" charset="0"/>
              <a:buNone/>
              <a:defRPr baseline="0"/>
            </a:lvl1pPr>
          </a:lstStyle>
          <a:p>
            <a:r>
              <a:rPr lang="en-US"/>
              <a:t>Click icon to add picture</a:t>
            </a:r>
            <a:endParaRPr lang="en-US" dirty="0"/>
          </a:p>
        </p:txBody>
      </p:sp>
    </p:spTree>
    <p:extLst>
      <p:ext uri="{BB962C8B-B14F-4D97-AF65-F5344CB8AC3E}">
        <p14:creationId xmlns:p14="http://schemas.microsoft.com/office/powerpoint/2010/main" val="255601967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1_Blank - no footer">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bwMode="auto">
          <a:xfrm>
            <a:off x="0" y="0"/>
            <a:ext cx="12192000" cy="914400"/>
          </a:xfrm>
          <a:prstGeom prst="rect">
            <a:avLst/>
          </a:prstGeom>
          <a:solidFill>
            <a:schemeClr val="accent5"/>
          </a:solidFill>
          <a:ln w="9525">
            <a:noFill/>
            <a:miter lim="800000"/>
            <a:headEnd/>
            <a:tailEnd/>
          </a:ln>
        </p:spPr>
        <p:txBody>
          <a:bodyPr vert="horz" wrap="square" lIns="365760" tIns="91440" rIns="365760" bIns="0" numCol="1" anchor="b" anchorCtr="0" compatLnSpc="1">
            <a:prstTxWarp prst="textNoShape">
              <a:avLst/>
            </a:prstTxWarp>
          </a:bodyPr>
          <a:lstStyle>
            <a:lvl1pPr>
              <a:defRPr>
                <a:solidFill>
                  <a:schemeClr val="bg1"/>
                </a:solidFill>
              </a:defRPr>
            </a:lvl1pPr>
          </a:lstStyle>
          <a:p>
            <a:pPr lvl="0"/>
            <a:r>
              <a:rPr lang="en-US"/>
              <a:t>Click to edit Master title style</a:t>
            </a:r>
            <a:endParaRPr lang="en-US" dirty="0"/>
          </a:p>
        </p:txBody>
      </p:sp>
      <p:sp>
        <p:nvSpPr>
          <p:cNvPr id="3" name="Picture Placeholder 5"/>
          <p:cNvSpPr>
            <a:spLocks noGrp="1"/>
          </p:cNvSpPr>
          <p:nvPr>
            <p:ph type="pic" sz="quarter" idx="10"/>
          </p:nvPr>
        </p:nvSpPr>
        <p:spPr>
          <a:xfrm>
            <a:off x="457200" y="1143000"/>
            <a:ext cx="11430000" cy="5181600"/>
          </a:xfrm>
        </p:spPr>
        <p:txBody>
          <a:bodyPr/>
          <a:lstStyle>
            <a:lvl1pPr marL="0" indent="0">
              <a:buFont typeface="Arial" panose="020B0604020202020204" pitchFamily="34" charset="0"/>
              <a:buNone/>
              <a:defRPr baseline="0"/>
            </a:lvl1pPr>
          </a:lstStyle>
          <a:p>
            <a:r>
              <a:rPr lang="en-US"/>
              <a:t>Click icon to add picture</a:t>
            </a:r>
            <a:endParaRPr lang="en-US" dirty="0"/>
          </a:p>
        </p:txBody>
      </p:sp>
    </p:spTree>
    <p:extLst>
      <p:ext uri="{BB962C8B-B14F-4D97-AF65-F5344CB8AC3E}">
        <p14:creationId xmlns:p14="http://schemas.microsoft.com/office/powerpoint/2010/main" val="42403315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_Blank - no footer">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bwMode="auto">
          <a:xfrm>
            <a:off x="0" y="0"/>
            <a:ext cx="12192000" cy="914400"/>
          </a:xfrm>
          <a:prstGeom prst="rect">
            <a:avLst/>
          </a:prstGeom>
          <a:solidFill>
            <a:schemeClr val="accent1"/>
          </a:solidFill>
          <a:ln w="9525">
            <a:noFill/>
            <a:miter lim="800000"/>
            <a:headEnd/>
            <a:tailEnd/>
          </a:ln>
        </p:spPr>
        <p:txBody>
          <a:bodyPr vert="horz" wrap="square" lIns="365760" tIns="91440" rIns="365760" bIns="0" numCol="1" anchor="b" anchorCtr="0" compatLnSpc="1">
            <a:prstTxWarp prst="textNoShape">
              <a:avLst/>
            </a:prstTxWarp>
          </a:bodyPr>
          <a:lstStyle>
            <a:lvl1pPr>
              <a:defRPr>
                <a:solidFill>
                  <a:schemeClr val="bg1"/>
                </a:solidFill>
              </a:defRPr>
            </a:lvl1pPr>
          </a:lstStyle>
          <a:p>
            <a:pPr lvl="0"/>
            <a:r>
              <a:rPr lang="en-US"/>
              <a:t>Click to edit Master title style</a:t>
            </a:r>
            <a:endParaRPr lang="en-US" dirty="0"/>
          </a:p>
        </p:txBody>
      </p:sp>
      <p:sp>
        <p:nvSpPr>
          <p:cNvPr id="3" name="Picture Placeholder 5"/>
          <p:cNvSpPr>
            <a:spLocks noGrp="1"/>
          </p:cNvSpPr>
          <p:nvPr>
            <p:ph type="pic" sz="quarter" idx="10"/>
          </p:nvPr>
        </p:nvSpPr>
        <p:spPr>
          <a:xfrm>
            <a:off x="457200" y="1143000"/>
            <a:ext cx="11430000" cy="5181600"/>
          </a:xfrm>
        </p:spPr>
        <p:txBody>
          <a:bodyPr/>
          <a:lstStyle>
            <a:lvl1pPr marL="0" indent="0">
              <a:buFont typeface="Arial" panose="020B0604020202020204" pitchFamily="34" charset="0"/>
              <a:buNone/>
              <a:defRPr baseline="0"/>
            </a:lvl1pPr>
          </a:lstStyle>
          <a:p>
            <a:r>
              <a:rPr lang="en-US"/>
              <a:t>Click icon to add picture</a:t>
            </a:r>
            <a:endParaRPr lang="en-US" dirty="0"/>
          </a:p>
        </p:txBody>
      </p:sp>
    </p:spTree>
    <p:extLst>
      <p:ext uri="{BB962C8B-B14F-4D97-AF65-F5344CB8AC3E}">
        <p14:creationId xmlns:p14="http://schemas.microsoft.com/office/powerpoint/2010/main" val="332989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4_Blank - no footer">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20521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5_Blank - no footer">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11D98DB5-042F-46ED-2E28-F808C571953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167833" y="1755384"/>
            <a:ext cx="7856334" cy="1575583"/>
          </a:xfrm>
          <a:prstGeom prst="rect">
            <a:avLst/>
          </a:prstGeom>
        </p:spPr>
      </p:pic>
      <p:sp>
        <p:nvSpPr>
          <p:cNvPr id="3" name="Title 1">
            <a:extLst>
              <a:ext uri="{FF2B5EF4-FFF2-40B4-BE49-F238E27FC236}">
                <a16:creationId xmlns:a16="http://schemas.microsoft.com/office/drawing/2014/main" id="{E775399A-A89D-CE24-F626-E135C93720B4}"/>
              </a:ext>
            </a:extLst>
          </p:cNvPr>
          <p:cNvSpPr>
            <a:spLocks noGrp="1"/>
          </p:cNvSpPr>
          <p:nvPr>
            <p:ph type="title"/>
          </p:nvPr>
        </p:nvSpPr>
        <p:spPr>
          <a:xfrm>
            <a:off x="2117379" y="4029075"/>
            <a:ext cx="7957243" cy="1143000"/>
          </a:xfrm>
        </p:spPr>
        <p:txBody>
          <a:bodyPr anchor="ctr" anchorCtr="0"/>
          <a:lstStyle>
            <a:lvl1pPr algn="ctr">
              <a:defRPr/>
            </a:lvl1pPr>
          </a:lstStyle>
          <a:p>
            <a:r>
              <a:rPr lang="en-US"/>
              <a:t>Click to edit Master title style</a:t>
            </a:r>
            <a:endParaRPr lang="en-US" dirty="0"/>
          </a:p>
        </p:txBody>
      </p:sp>
    </p:spTree>
    <p:extLst>
      <p:ext uri="{BB962C8B-B14F-4D97-AF65-F5344CB8AC3E}">
        <p14:creationId xmlns:p14="http://schemas.microsoft.com/office/powerpoint/2010/main" val="391748296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Opening ORDC">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Graphic 1">
            <a:extLst>
              <a:ext uri="{FF2B5EF4-FFF2-40B4-BE49-F238E27FC236}">
                <a16:creationId xmlns:a16="http://schemas.microsoft.com/office/drawing/2014/main" id="{4E0589D1-469C-2E5E-3640-C40D233233A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2469804" y="2233604"/>
            <a:ext cx="7252392" cy="1454463"/>
          </a:xfrm>
          <a:prstGeom prst="rect">
            <a:avLst/>
          </a:prstGeom>
        </p:spPr>
      </p:pic>
      <p:sp>
        <p:nvSpPr>
          <p:cNvPr id="3" name="Text Placeholder 4">
            <a:extLst>
              <a:ext uri="{FF2B5EF4-FFF2-40B4-BE49-F238E27FC236}">
                <a16:creationId xmlns:a16="http://schemas.microsoft.com/office/drawing/2014/main" id="{A38C0130-7770-1F66-2E30-8B776BCC14A9}"/>
              </a:ext>
            </a:extLst>
          </p:cNvPr>
          <p:cNvSpPr>
            <a:spLocks noGrp="1"/>
          </p:cNvSpPr>
          <p:nvPr>
            <p:ph type="body" sz="quarter" idx="10"/>
          </p:nvPr>
        </p:nvSpPr>
        <p:spPr>
          <a:xfrm>
            <a:off x="1851819" y="4212057"/>
            <a:ext cx="8488363" cy="759994"/>
          </a:xfrm>
          <a:prstGeom prst="rect">
            <a:avLst/>
          </a:prstGeom>
        </p:spPr>
        <p:txBody>
          <a:bodyPr/>
          <a:lstStyle>
            <a:lvl1pPr marL="0" indent="0" algn="ctr">
              <a:buNone/>
              <a:defRPr lang="en-US" sz="4000" b="1" kern="1200" cap="all" baseline="0" dirty="0" smtClean="0">
                <a:solidFill>
                  <a:schemeClr val="tx2"/>
                </a:solidFill>
                <a:latin typeface="Source Sans 3 Black" panose="020B0303030403020204" pitchFamily="34" charset="0"/>
                <a:ea typeface="+mj-ea"/>
                <a:cs typeface="+mj-cs"/>
              </a:defRPr>
            </a:lvl1pPr>
            <a:lvl2pPr marL="457200" indent="0">
              <a:buNone/>
              <a:defRPr/>
            </a:lvl2pPr>
          </a:lstStyle>
          <a:p>
            <a:pPr lvl="0"/>
            <a:r>
              <a:rPr lang="en-US" dirty="0"/>
              <a:t>Click to edit Master text styles</a:t>
            </a:r>
          </a:p>
        </p:txBody>
      </p:sp>
    </p:spTree>
    <p:extLst>
      <p:ext uri="{BB962C8B-B14F-4D97-AF65-F5344CB8AC3E}">
        <p14:creationId xmlns:p14="http://schemas.microsoft.com/office/powerpoint/2010/main" val="18770646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5"/>
          <p:cNvSpPr>
            <a:spLocks noGrp="1" noChangeArrowheads="1"/>
          </p:cNvSpPr>
          <p:nvPr>
            <p:ph type="ftr" sz="quarter" idx="3"/>
          </p:nvPr>
        </p:nvSpPr>
        <p:spPr>
          <a:xfrm>
            <a:off x="1447800" y="6324600"/>
            <a:ext cx="7756218" cy="365760"/>
          </a:xfrm>
          <a:prstGeom prst="rect">
            <a:avLst/>
          </a:prstGeom>
          <a:ln/>
        </p:spPr>
        <p:txBody>
          <a:bodyPr anchor="ctr" anchorCtr="0">
            <a:normAutofit/>
          </a:bodyPr>
          <a:lstStyle>
            <a:lvl1pPr algn="l">
              <a:defRPr sz="1400" b="0" spc="100" baseline="0">
                <a:solidFill>
                  <a:schemeClr val="accent2"/>
                </a:solidFill>
                <a:latin typeface="+mn-lt"/>
              </a:defRPr>
            </a:lvl1pPr>
          </a:lstStyle>
          <a:p>
            <a:endParaRPr lang="en-US"/>
          </a:p>
        </p:txBody>
      </p:sp>
      <p:sp>
        <p:nvSpPr>
          <p:cNvPr id="3" name="Title 2">
            <a:extLst>
              <a:ext uri="{FF2B5EF4-FFF2-40B4-BE49-F238E27FC236}">
                <a16:creationId xmlns:a16="http://schemas.microsoft.com/office/drawing/2014/main" id="{E9EAB97D-F6AA-0FA6-B341-E5761F307D74}"/>
              </a:ext>
            </a:extLst>
          </p:cNvPr>
          <p:cNvSpPr>
            <a:spLocks noGrp="1" noChangeArrowheads="1"/>
          </p:cNvSpPr>
          <p:nvPr>
            <p:ph type="title"/>
          </p:nvPr>
        </p:nvSpPr>
        <p:spPr bwMode="auto">
          <a:xfrm>
            <a:off x="0" y="440267"/>
            <a:ext cx="12192000" cy="914400"/>
          </a:xfrm>
          <a:prstGeom prst="rect">
            <a:avLst/>
          </a:prstGeom>
          <a:noFill/>
          <a:ln w="9525">
            <a:noFill/>
            <a:miter lim="800000"/>
            <a:headEnd/>
            <a:tailEnd/>
          </a:ln>
        </p:spPr>
        <p:txBody>
          <a:bodyPr vert="horz" wrap="square" lIns="365760" tIns="91440" rIns="365760" bIns="0" numCol="1" anchor="b" anchorCtr="0" compatLnSpc="1">
            <a:prstTxWarp prst="textNoShape">
              <a:avLst/>
            </a:prstTxWarp>
          </a:bodyPr>
          <a:lstStyle/>
          <a:p>
            <a:pPr lvl="0"/>
            <a:r>
              <a:rPr lang="en-US" dirty="0"/>
              <a:t>Click to edit Master title style</a:t>
            </a:r>
          </a:p>
        </p:txBody>
      </p:sp>
      <p:sp>
        <p:nvSpPr>
          <p:cNvPr id="6" name="Rectangle 3">
            <a:extLst>
              <a:ext uri="{FF2B5EF4-FFF2-40B4-BE49-F238E27FC236}">
                <a16:creationId xmlns:a16="http://schemas.microsoft.com/office/drawing/2014/main" id="{1A47F808-6E21-1CBB-592E-F499BAF0BC1B}"/>
              </a:ext>
            </a:extLst>
          </p:cNvPr>
          <p:cNvSpPr>
            <a:spLocks noGrp="1" noChangeArrowheads="1"/>
          </p:cNvSpPr>
          <p:nvPr>
            <p:ph idx="1"/>
          </p:nvPr>
        </p:nvSpPr>
        <p:spPr bwMode="auto">
          <a:xfrm>
            <a:off x="883920" y="1434404"/>
            <a:ext cx="10424160" cy="46155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010091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Title and Content">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9EAB97D-F6AA-0FA6-B341-E5761F307D74}"/>
              </a:ext>
            </a:extLst>
          </p:cNvPr>
          <p:cNvSpPr>
            <a:spLocks noGrp="1" noChangeArrowheads="1"/>
          </p:cNvSpPr>
          <p:nvPr>
            <p:ph type="title"/>
          </p:nvPr>
        </p:nvSpPr>
        <p:spPr bwMode="auto">
          <a:xfrm>
            <a:off x="0" y="440267"/>
            <a:ext cx="12192000" cy="914400"/>
          </a:xfrm>
          <a:prstGeom prst="rect">
            <a:avLst/>
          </a:prstGeom>
          <a:noFill/>
          <a:ln w="9525">
            <a:noFill/>
            <a:miter lim="800000"/>
            <a:headEnd/>
            <a:tailEnd/>
          </a:ln>
        </p:spPr>
        <p:txBody>
          <a:bodyPr vert="horz" wrap="square" lIns="365760" tIns="91440" rIns="365760" bIns="0" numCol="1" anchor="b" anchorCtr="0" compatLnSpc="1">
            <a:prstTxWarp prst="textNoShape">
              <a:avLst/>
            </a:prstTxWarp>
          </a:bodyPr>
          <a:lstStyle/>
          <a:p>
            <a:pPr lvl="0"/>
            <a:r>
              <a:rPr lang="en-US" dirty="0"/>
              <a:t>Click to edit Master title style</a:t>
            </a:r>
          </a:p>
        </p:txBody>
      </p:sp>
      <p:sp useBgFill="1">
        <p:nvSpPr>
          <p:cNvPr id="6" name="Rectangle 3">
            <a:extLst>
              <a:ext uri="{FF2B5EF4-FFF2-40B4-BE49-F238E27FC236}">
                <a16:creationId xmlns:a16="http://schemas.microsoft.com/office/drawing/2014/main" id="{1A47F808-6E21-1CBB-592E-F499BAF0BC1B}"/>
              </a:ext>
            </a:extLst>
          </p:cNvPr>
          <p:cNvSpPr>
            <a:spLocks noGrp="1" noChangeArrowheads="1"/>
          </p:cNvSpPr>
          <p:nvPr>
            <p:ph idx="1"/>
          </p:nvPr>
        </p:nvSpPr>
        <p:spPr bwMode="auto">
          <a:xfrm>
            <a:off x="883920" y="1434404"/>
            <a:ext cx="10424160" cy="4615560"/>
          </a:xfrm>
          <a:prstGeom prst="rect">
            <a:avLst/>
          </a:prstGeom>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2" name="Picture 1">
            <a:extLst>
              <a:ext uri="{FF2B5EF4-FFF2-40B4-BE49-F238E27FC236}">
                <a16:creationId xmlns:a16="http://schemas.microsoft.com/office/drawing/2014/main" id="{C720EB16-BF7B-D15C-8857-3283B327F13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440267"/>
          </a:xfrm>
          <a:prstGeom prst="rect">
            <a:avLst/>
          </a:prstGeom>
        </p:spPr>
      </p:pic>
    </p:spTree>
    <p:extLst>
      <p:ext uri="{BB962C8B-B14F-4D97-AF65-F5344CB8AC3E}">
        <p14:creationId xmlns:p14="http://schemas.microsoft.com/office/powerpoint/2010/main" val="3177276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14400"/>
          </a:xfrm>
          <a:solidFill>
            <a:schemeClr val="tx2"/>
          </a:solidFill>
        </p:spPr>
        <p:txBody>
          <a:bodyPr tIns="91440"/>
          <a:lstStyle>
            <a:lvl1pPr>
              <a:defRPr cap="all" baseline="0">
                <a:solidFill>
                  <a:schemeClr val="bg1"/>
                </a:solidFill>
              </a:defRPr>
            </a:lvl1pPr>
          </a:lstStyle>
          <a:p>
            <a:r>
              <a:rPr lang="en-US"/>
              <a:t>Click to edit Master title style</a:t>
            </a:r>
            <a:endParaRPr lang="en-US" dirty="0"/>
          </a:p>
        </p:txBody>
      </p:sp>
      <p:sp>
        <p:nvSpPr>
          <p:cNvPr id="5" name="Rectangle 3"/>
          <p:cNvSpPr>
            <a:spLocks noGrp="1" noChangeArrowheads="1"/>
          </p:cNvSpPr>
          <p:nvPr>
            <p:ph idx="1"/>
          </p:nvPr>
        </p:nvSpPr>
        <p:spPr bwMode="auto">
          <a:xfrm>
            <a:off x="838200" y="1143000"/>
            <a:ext cx="10515600" cy="49069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5"/>
          <p:cNvSpPr>
            <a:spLocks noGrp="1" noChangeArrowheads="1"/>
          </p:cNvSpPr>
          <p:nvPr>
            <p:ph type="ftr" sz="quarter" idx="3"/>
          </p:nvPr>
        </p:nvSpPr>
        <p:spPr>
          <a:xfrm>
            <a:off x="1447800" y="6324600"/>
            <a:ext cx="7756218" cy="365760"/>
          </a:xfrm>
          <a:prstGeom prst="rect">
            <a:avLst/>
          </a:prstGeom>
          <a:ln/>
        </p:spPr>
        <p:txBody>
          <a:bodyPr anchor="ctr" anchorCtr="0">
            <a:normAutofit/>
          </a:bodyPr>
          <a:lstStyle>
            <a:lvl1pPr algn="l">
              <a:defRPr sz="1400" b="0" spc="100" baseline="0">
                <a:solidFill>
                  <a:schemeClr val="accent2"/>
                </a:solidFill>
                <a:latin typeface="+mn-lt"/>
              </a:defRPr>
            </a:lvl1pPr>
          </a:lstStyle>
          <a:p>
            <a:endParaRPr lang="en-US"/>
          </a:p>
        </p:txBody>
      </p:sp>
    </p:spTree>
    <p:extLst>
      <p:ext uri="{BB962C8B-B14F-4D97-AF65-F5344CB8AC3E}">
        <p14:creationId xmlns:p14="http://schemas.microsoft.com/office/powerpoint/2010/main" val="26973403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667000"/>
            <a:ext cx="10972800" cy="1143000"/>
          </a:xfrm>
        </p:spPr>
        <p:txBody>
          <a:bodyPr anchor="ctr" anchorCtr="0"/>
          <a:lstStyle>
            <a:lvl1pPr algn="ctr">
              <a:defRPr/>
            </a:lvl1pPr>
          </a:lstStyle>
          <a:p>
            <a:r>
              <a:rPr lang="en-US" dirty="0"/>
              <a:t>Click to edit Master title style</a:t>
            </a:r>
          </a:p>
        </p:txBody>
      </p:sp>
      <p:sp>
        <p:nvSpPr>
          <p:cNvPr id="5" name="Rectangle 5"/>
          <p:cNvSpPr>
            <a:spLocks noGrp="1" noChangeArrowheads="1"/>
          </p:cNvSpPr>
          <p:nvPr>
            <p:ph type="ftr" sz="quarter" idx="3"/>
          </p:nvPr>
        </p:nvSpPr>
        <p:spPr>
          <a:xfrm>
            <a:off x="1447800" y="6324600"/>
            <a:ext cx="7756218" cy="365760"/>
          </a:xfrm>
          <a:prstGeom prst="rect">
            <a:avLst/>
          </a:prstGeom>
          <a:ln/>
        </p:spPr>
        <p:txBody>
          <a:bodyPr anchor="ctr" anchorCtr="0">
            <a:normAutofit/>
          </a:bodyPr>
          <a:lstStyle>
            <a:lvl1pPr algn="l">
              <a:defRPr sz="1400" b="0" spc="100" baseline="0">
                <a:solidFill>
                  <a:schemeClr val="accent2"/>
                </a:solidFill>
                <a:latin typeface="+mn-lt"/>
              </a:defRPr>
            </a:lvl1pPr>
          </a:lstStyle>
          <a:p>
            <a:endParaRPr lang="en-US"/>
          </a:p>
        </p:txBody>
      </p:sp>
    </p:spTree>
    <p:extLst>
      <p:ext uri="{BB962C8B-B14F-4D97-AF65-F5344CB8AC3E}">
        <p14:creationId xmlns:p14="http://schemas.microsoft.com/office/powerpoint/2010/main" val="29036323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667000"/>
            <a:ext cx="10972800" cy="1143000"/>
          </a:xfrm>
          <a:solidFill>
            <a:schemeClr val="tx2"/>
          </a:solidFill>
        </p:spPr>
        <p:txBody>
          <a:bodyPr anchor="ctr" anchorCtr="0"/>
          <a:lstStyle>
            <a:lvl1pPr algn="ctr">
              <a:defRPr>
                <a:solidFill>
                  <a:schemeClr val="bg1"/>
                </a:solidFill>
              </a:defRPr>
            </a:lvl1pPr>
          </a:lstStyle>
          <a:p>
            <a:r>
              <a:rPr lang="en-US" dirty="0"/>
              <a:t>Click to edit Master title style</a:t>
            </a:r>
          </a:p>
        </p:txBody>
      </p:sp>
      <p:sp>
        <p:nvSpPr>
          <p:cNvPr id="5" name="Rectangle 5"/>
          <p:cNvSpPr>
            <a:spLocks noGrp="1" noChangeArrowheads="1"/>
          </p:cNvSpPr>
          <p:nvPr>
            <p:ph type="ftr" sz="quarter" idx="3"/>
          </p:nvPr>
        </p:nvSpPr>
        <p:spPr>
          <a:xfrm>
            <a:off x="1447800" y="6324600"/>
            <a:ext cx="7756218" cy="365760"/>
          </a:xfrm>
          <a:prstGeom prst="rect">
            <a:avLst/>
          </a:prstGeom>
          <a:ln/>
        </p:spPr>
        <p:txBody>
          <a:bodyPr anchor="ctr" anchorCtr="0">
            <a:normAutofit/>
          </a:bodyPr>
          <a:lstStyle>
            <a:lvl1pPr algn="l">
              <a:defRPr sz="1400" b="0" spc="100" baseline="0">
                <a:solidFill>
                  <a:schemeClr val="accent2"/>
                </a:solidFill>
                <a:latin typeface="+mn-lt"/>
              </a:defRPr>
            </a:lvl1pPr>
          </a:lstStyle>
          <a:p>
            <a:endParaRPr lang="en-US"/>
          </a:p>
        </p:txBody>
      </p:sp>
    </p:spTree>
    <p:extLst>
      <p:ext uri="{BB962C8B-B14F-4D97-AF65-F5344CB8AC3E}">
        <p14:creationId xmlns:p14="http://schemas.microsoft.com/office/powerpoint/2010/main" val="28688940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p:cSld name="4_Blank - no foot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B0EF6B84-12B7-2685-6CB8-73C1CDEEAB7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590386" y="1533998"/>
            <a:ext cx="5011228" cy="37900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535484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C905B0-D3C5-4A21-362F-81763DCE394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F601B65-7108-076A-C8AE-9529BE9FB5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5" name="Footer Placeholder 4">
            <a:extLst>
              <a:ext uri="{FF2B5EF4-FFF2-40B4-BE49-F238E27FC236}">
                <a16:creationId xmlns:a16="http://schemas.microsoft.com/office/drawing/2014/main" id="{F09A5D21-168E-BC0F-2B2B-1CBF9BED0F6F}"/>
              </a:ext>
            </a:extLst>
          </p:cNvPr>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2910033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BDF595AF-0FA1-68F0-2246-88E83D17245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2167833" y="1755384"/>
            <a:ext cx="7856334" cy="1575583"/>
          </a:xfrm>
          <a:prstGeom prst="rect">
            <a:avLst/>
          </a:prstGeom>
        </p:spPr>
      </p:pic>
      <p:sp>
        <p:nvSpPr>
          <p:cNvPr id="6" name="Title 1">
            <a:extLst>
              <a:ext uri="{FF2B5EF4-FFF2-40B4-BE49-F238E27FC236}">
                <a16:creationId xmlns:a16="http://schemas.microsoft.com/office/drawing/2014/main" id="{4BA09CDE-6C31-3D6D-4A44-62E28F312A51}"/>
              </a:ext>
            </a:extLst>
          </p:cNvPr>
          <p:cNvSpPr>
            <a:spLocks noGrp="1"/>
          </p:cNvSpPr>
          <p:nvPr>
            <p:ph type="title"/>
          </p:nvPr>
        </p:nvSpPr>
        <p:spPr>
          <a:xfrm>
            <a:off x="2117379" y="4029075"/>
            <a:ext cx="7957243" cy="1143000"/>
          </a:xfrm>
        </p:spPr>
        <p:txBody>
          <a:bodyPr anchor="ctr" anchorCtr="0"/>
          <a:lstStyle>
            <a:lvl1pPr algn="ctr">
              <a:defRPr/>
            </a:lvl1pPr>
          </a:lstStyle>
          <a:p>
            <a:r>
              <a:rPr lang="en-US" dirty="0"/>
              <a:t>Click to edit Master title style</a:t>
            </a:r>
          </a:p>
        </p:txBody>
      </p:sp>
      <p:pic>
        <p:nvPicPr>
          <p:cNvPr id="7" name="Picture 6">
            <a:extLst>
              <a:ext uri="{FF2B5EF4-FFF2-40B4-BE49-F238E27FC236}">
                <a16:creationId xmlns:a16="http://schemas.microsoft.com/office/drawing/2014/main" id="{E0DF3E7C-467D-A246-F8E6-AB0B53CA9C8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0"/>
            <a:ext cx="12192000" cy="440267"/>
          </a:xfrm>
          <a:prstGeom prst="rect">
            <a:avLst/>
          </a:prstGeom>
        </p:spPr>
      </p:pic>
      <p:pic>
        <p:nvPicPr>
          <p:cNvPr id="8" name="Picture 7">
            <a:extLst>
              <a:ext uri="{FF2B5EF4-FFF2-40B4-BE49-F238E27FC236}">
                <a16:creationId xmlns:a16="http://schemas.microsoft.com/office/drawing/2014/main" id="{7FA012E0-1964-D732-4198-90570522B87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rot="10800000">
            <a:off x="0" y="6417732"/>
            <a:ext cx="12192000" cy="440267"/>
          </a:xfrm>
          <a:prstGeom prst="rect">
            <a:avLst/>
          </a:prstGeom>
        </p:spPr>
      </p:pic>
    </p:spTree>
    <p:extLst>
      <p:ext uri="{BB962C8B-B14F-4D97-AF65-F5344CB8AC3E}">
        <p14:creationId xmlns:p14="http://schemas.microsoft.com/office/powerpoint/2010/main" val="1014238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2"/>
          </a:solidFill>
        </p:spPr>
        <p:txBody>
          <a:bodyPr tIns="91440"/>
          <a:lstStyle>
            <a:lvl1pPr>
              <a:defRPr cap="all" baseline="0">
                <a:solidFill>
                  <a:schemeClr val="bg1"/>
                </a:solidFill>
              </a:defRPr>
            </a:lvl1pPr>
          </a:lstStyle>
          <a:p>
            <a:r>
              <a:rPr lang="en-US"/>
              <a:t>Click to edit Master title style</a:t>
            </a:r>
            <a:endParaRPr lang="en-US" dirty="0"/>
          </a:p>
        </p:txBody>
      </p:sp>
      <p:sp>
        <p:nvSpPr>
          <p:cNvPr id="5" name="Rectangle 3"/>
          <p:cNvSpPr>
            <a:spLocks noGrp="1" noChangeArrowheads="1"/>
          </p:cNvSpPr>
          <p:nvPr>
            <p:ph idx="1"/>
          </p:nvPr>
        </p:nvSpPr>
        <p:spPr bwMode="auto">
          <a:xfrm>
            <a:off x="838200" y="1143000"/>
            <a:ext cx="10515600" cy="49069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5"/>
          <p:cNvSpPr>
            <a:spLocks noGrp="1" noChangeArrowheads="1"/>
          </p:cNvSpPr>
          <p:nvPr>
            <p:ph type="ftr" sz="quarter" idx="3"/>
          </p:nvPr>
        </p:nvSpPr>
        <p:spPr>
          <a:xfrm>
            <a:off x="1447800" y="6324600"/>
            <a:ext cx="7756218" cy="365760"/>
          </a:xfrm>
          <a:prstGeom prst="rect">
            <a:avLst/>
          </a:prstGeom>
          <a:ln/>
        </p:spPr>
        <p:txBody>
          <a:bodyPr anchor="ctr" anchorCtr="0">
            <a:normAutofit/>
          </a:bodyPr>
          <a:lstStyle>
            <a:lvl1pPr algn="l">
              <a:defRPr sz="1400" b="0" spc="100" baseline="0">
                <a:solidFill>
                  <a:schemeClr val="accent2"/>
                </a:solidFill>
                <a:latin typeface="+mn-lt"/>
              </a:defRPr>
            </a:lvl1pPr>
          </a:lstStyle>
          <a:p>
            <a:endParaRPr lang="en-US"/>
          </a:p>
        </p:txBody>
      </p:sp>
    </p:spTree>
    <p:extLst>
      <p:ext uri="{BB962C8B-B14F-4D97-AF65-F5344CB8AC3E}">
        <p14:creationId xmlns:p14="http://schemas.microsoft.com/office/powerpoint/2010/main" val="2602345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3"/>
          </a:solidFill>
        </p:spPr>
        <p:txBody>
          <a:bodyPr tIns="91440"/>
          <a:lstStyle>
            <a:lvl1pPr>
              <a:defRPr cap="all" baseline="0">
                <a:solidFill>
                  <a:schemeClr val="bg1"/>
                </a:solidFill>
              </a:defRPr>
            </a:lvl1pPr>
          </a:lstStyle>
          <a:p>
            <a:r>
              <a:rPr lang="en-US"/>
              <a:t>Click to edit Master title style</a:t>
            </a:r>
            <a:endParaRPr lang="en-US" dirty="0"/>
          </a:p>
        </p:txBody>
      </p:sp>
      <p:sp>
        <p:nvSpPr>
          <p:cNvPr id="5" name="Rectangle 3"/>
          <p:cNvSpPr>
            <a:spLocks noGrp="1" noChangeArrowheads="1"/>
          </p:cNvSpPr>
          <p:nvPr>
            <p:ph idx="1"/>
          </p:nvPr>
        </p:nvSpPr>
        <p:spPr bwMode="auto">
          <a:xfrm>
            <a:off x="838200" y="1143000"/>
            <a:ext cx="10515600" cy="49069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5"/>
          <p:cNvSpPr>
            <a:spLocks noGrp="1" noChangeArrowheads="1"/>
          </p:cNvSpPr>
          <p:nvPr>
            <p:ph type="ftr" sz="quarter" idx="3"/>
          </p:nvPr>
        </p:nvSpPr>
        <p:spPr>
          <a:xfrm>
            <a:off x="1447800" y="6324600"/>
            <a:ext cx="7756218" cy="365760"/>
          </a:xfrm>
          <a:prstGeom prst="rect">
            <a:avLst/>
          </a:prstGeom>
          <a:ln/>
        </p:spPr>
        <p:txBody>
          <a:bodyPr anchor="ctr" anchorCtr="0">
            <a:normAutofit/>
          </a:bodyPr>
          <a:lstStyle>
            <a:lvl1pPr algn="l">
              <a:defRPr sz="1400" b="0" spc="100" baseline="0">
                <a:solidFill>
                  <a:schemeClr val="accent2"/>
                </a:solidFill>
                <a:latin typeface="+mn-lt"/>
              </a:defRPr>
            </a:lvl1pPr>
          </a:lstStyle>
          <a:p>
            <a:endParaRPr lang="en-US"/>
          </a:p>
        </p:txBody>
      </p:sp>
    </p:spTree>
    <p:extLst>
      <p:ext uri="{BB962C8B-B14F-4D97-AF65-F5344CB8AC3E}">
        <p14:creationId xmlns:p14="http://schemas.microsoft.com/office/powerpoint/2010/main" val="651314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3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solidFill>
            <a:schemeClr val="accent6"/>
          </a:solidFill>
        </p:spPr>
        <p:txBody>
          <a:bodyPr tIns="91440"/>
          <a:lstStyle>
            <a:lvl1pPr>
              <a:defRPr cap="all" baseline="0">
                <a:solidFill>
                  <a:schemeClr val="bg1"/>
                </a:solidFill>
              </a:defRPr>
            </a:lvl1pPr>
          </a:lstStyle>
          <a:p>
            <a:r>
              <a:rPr lang="en-US" dirty="0"/>
              <a:t>Click To edit Master title style</a:t>
            </a:r>
          </a:p>
        </p:txBody>
      </p:sp>
      <p:sp>
        <p:nvSpPr>
          <p:cNvPr id="5" name="Rectangle 3"/>
          <p:cNvSpPr>
            <a:spLocks noGrp="1" noChangeArrowheads="1"/>
          </p:cNvSpPr>
          <p:nvPr>
            <p:ph idx="1"/>
          </p:nvPr>
        </p:nvSpPr>
        <p:spPr bwMode="auto">
          <a:xfrm>
            <a:off x="838200" y="1143000"/>
            <a:ext cx="10515600" cy="49069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5"/>
          <p:cNvSpPr>
            <a:spLocks noGrp="1" noChangeArrowheads="1"/>
          </p:cNvSpPr>
          <p:nvPr>
            <p:ph type="ftr" sz="quarter" idx="3"/>
          </p:nvPr>
        </p:nvSpPr>
        <p:spPr>
          <a:xfrm>
            <a:off x="1447800" y="6324600"/>
            <a:ext cx="7756218" cy="365760"/>
          </a:xfrm>
          <a:prstGeom prst="rect">
            <a:avLst/>
          </a:prstGeom>
          <a:ln/>
        </p:spPr>
        <p:txBody>
          <a:bodyPr anchor="ctr" anchorCtr="0">
            <a:normAutofit/>
          </a:bodyPr>
          <a:lstStyle>
            <a:lvl1pPr algn="l">
              <a:defRPr sz="1400" b="0" spc="100" baseline="0">
                <a:solidFill>
                  <a:schemeClr val="accent2"/>
                </a:solidFill>
                <a:latin typeface="+mn-lt"/>
              </a:defRPr>
            </a:lvl1pPr>
          </a:lstStyle>
          <a:p>
            <a:endParaRPr lang="en-US"/>
          </a:p>
        </p:txBody>
      </p:sp>
    </p:spTree>
    <p:extLst>
      <p:ext uri="{BB962C8B-B14F-4D97-AF65-F5344CB8AC3E}">
        <p14:creationId xmlns:p14="http://schemas.microsoft.com/office/powerpoint/2010/main" val="2418282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12192000" cy="914400"/>
          </a:xfrm>
          <a:solidFill>
            <a:schemeClr val="accent1"/>
          </a:solidFill>
        </p:spPr>
        <p:txBody>
          <a:bodyPr tIns="91440"/>
          <a:lstStyle>
            <a:lvl1pPr>
              <a:defRPr cap="all" baseline="0">
                <a:solidFill>
                  <a:schemeClr val="bg1"/>
                </a:solidFill>
              </a:defRPr>
            </a:lvl1pPr>
          </a:lstStyle>
          <a:p>
            <a:r>
              <a:rPr lang="en-US" dirty="0"/>
              <a:t>Click To Edit Master Title Style</a:t>
            </a:r>
          </a:p>
        </p:txBody>
      </p:sp>
      <p:sp>
        <p:nvSpPr>
          <p:cNvPr id="5" name="Rectangle 3"/>
          <p:cNvSpPr>
            <a:spLocks noGrp="1" noChangeArrowheads="1"/>
          </p:cNvSpPr>
          <p:nvPr>
            <p:ph idx="1"/>
          </p:nvPr>
        </p:nvSpPr>
        <p:spPr bwMode="auto">
          <a:xfrm>
            <a:off x="838200" y="1143000"/>
            <a:ext cx="10515600" cy="49069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5"/>
          <p:cNvSpPr>
            <a:spLocks noGrp="1" noChangeArrowheads="1"/>
          </p:cNvSpPr>
          <p:nvPr>
            <p:ph type="ftr" sz="quarter" idx="3"/>
          </p:nvPr>
        </p:nvSpPr>
        <p:spPr>
          <a:xfrm>
            <a:off x="1447800" y="6324600"/>
            <a:ext cx="7756218" cy="365760"/>
          </a:xfrm>
          <a:prstGeom prst="rect">
            <a:avLst/>
          </a:prstGeom>
          <a:ln/>
        </p:spPr>
        <p:txBody>
          <a:bodyPr anchor="ctr" anchorCtr="0">
            <a:normAutofit/>
          </a:bodyPr>
          <a:lstStyle>
            <a:lvl1pPr algn="l">
              <a:defRPr sz="1400" b="0" spc="100" baseline="0">
                <a:solidFill>
                  <a:schemeClr val="accent2"/>
                </a:solidFill>
                <a:latin typeface="+mn-lt"/>
              </a:defRPr>
            </a:lvl1pPr>
          </a:lstStyle>
          <a:p>
            <a:endParaRPr lang="en-US"/>
          </a:p>
        </p:txBody>
      </p:sp>
    </p:spTree>
    <p:extLst>
      <p:ext uri="{BB962C8B-B14F-4D97-AF65-F5344CB8AC3E}">
        <p14:creationId xmlns:p14="http://schemas.microsoft.com/office/powerpoint/2010/main" val="4062779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Sub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133600"/>
            <a:ext cx="109728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6"/>
          <p:cNvSpPr>
            <a:spLocks noGrp="1"/>
          </p:cNvSpPr>
          <p:nvPr>
            <p:ph type="title"/>
          </p:nvPr>
        </p:nvSpPr>
        <p:spPr/>
        <p:txBody>
          <a:bodyPr/>
          <a:lstStyle/>
          <a:p>
            <a:r>
              <a:rPr lang="en-US"/>
              <a:t>Click to edit Master title style</a:t>
            </a:r>
          </a:p>
        </p:txBody>
      </p:sp>
      <p:sp>
        <p:nvSpPr>
          <p:cNvPr id="11" name="Text Placeholder 10"/>
          <p:cNvSpPr>
            <a:spLocks noGrp="1"/>
          </p:cNvSpPr>
          <p:nvPr>
            <p:ph type="body" sz="quarter" idx="11" hasCustomPrompt="1"/>
          </p:nvPr>
        </p:nvSpPr>
        <p:spPr>
          <a:xfrm>
            <a:off x="609600" y="1447800"/>
            <a:ext cx="10972800" cy="609600"/>
          </a:xfrm>
        </p:spPr>
        <p:txBody>
          <a:bodyPr/>
          <a:lstStyle>
            <a:lvl1pPr algn="ctr">
              <a:buNone/>
              <a:defRPr sz="2400" b="1" i="1" u="sng" baseline="0">
                <a:latin typeface="+mn-lt"/>
              </a:defRPr>
            </a:lvl1pPr>
          </a:lstStyle>
          <a:p>
            <a:pPr lvl="0"/>
            <a:r>
              <a:rPr lang="en-US" sz="2400" b="1" i="1" u="sng" dirty="0">
                <a:latin typeface="+mj-lt"/>
              </a:rPr>
              <a:t>Subtitle</a:t>
            </a:r>
            <a:endParaRPr lang="en-US" dirty="0"/>
          </a:p>
        </p:txBody>
      </p:sp>
      <p:sp>
        <p:nvSpPr>
          <p:cNvPr id="5" name="Rectangle 5"/>
          <p:cNvSpPr>
            <a:spLocks noGrp="1" noChangeArrowheads="1"/>
          </p:cNvSpPr>
          <p:nvPr>
            <p:ph type="ftr" sz="quarter" idx="3"/>
          </p:nvPr>
        </p:nvSpPr>
        <p:spPr>
          <a:xfrm>
            <a:off x="1447800" y="6324600"/>
            <a:ext cx="7756218" cy="365760"/>
          </a:xfrm>
          <a:prstGeom prst="rect">
            <a:avLst/>
          </a:prstGeom>
          <a:ln/>
        </p:spPr>
        <p:txBody>
          <a:bodyPr anchor="ctr" anchorCtr="0">
            <a:normAutofit/>
          </a:bodyPr>
          <a:lstStyle>
            <a:lvl1pPr algn="l">
              <a:defRPr sz="1400" b="0" spc="100" baseline="0">
                <a:solidFill>
                  <a:schemeClr val="accent2"/>
                </a:solidFill>
                <a:latin typeface="+mn-lt"/>
              </a:defRPr>
            </a:lvl1pPr>
          </a:lstStyle>
          <a:p>
            <a:endParaRPr lang="en-US"/>
          </a:p>
        </p:txBody>
      </p:sp>
    </p:spTree>
    <p:extLst>
      <p:ext uri="{BB962C8B-B14F-4D97-AF65-F5344CB8AC3E}">
        <p14:creationId xmlns:p14="http://schemas.microsoft.com/office/powerpoint/2010/main" val="3886398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667000"/>
            <a:ext cx="10972800" cy="1143000"/>
          </a:xfrm>
        </p:spPr>
        <p:txBody>
          <a:bodyPr anchor="ctr" anchorCtr="0"/>
          <a:lstStyle>
            <a:lvl1pPr algn="ctr">
              <a:defRPr/>
            </a:lvl1pPr>
          </a:lstStyle>
          <a:p>
            <a:r>
              <a:rPr lang="en-US"/>
              <a:t>Click to edit Master title style</a:t>
            </a:r>
            <a:endParaRPr lang="en-US" dirty="0"/>
          </a:p>
        </p:txBody>
      </p:sp>
      <p:sp>
        <p:nvSpPr>
          <p:cNvPr id="5" name="Rectangle 5"/>
          <p:cNvSpPr>
            <a:spLocks noGrp="1" noChangeArrowheads="1"/>
          </p:cNvSpPr>
          <p:nvPr>
            <p:ph type="ftr" sz="quarter" idx="3"/>
          </p:nvPr>
        </p:nvSpPr>
        <p:spPr>
          <a:xfrm>
            <a:off x="1447800" y="6324600"/>
            <a:ext cx="7756218" cy="365760"/>
          </a:xfrm>
          <a:prstGeom prst="rect">
            <a:avLst/>
          </a:prstGeom>
          <a:ln/>
        </p:spPr>
        <p:txBody>
          <a:bodyPr anchor="ctr" anchorCtr="0">
            <a:normAutofit/>
          </a:bodyPr>
          <a:lstStyle>
            <a:lvl1pPr algn="l">
              <a:defRPr sz="1400" b="0" spc="100" baseline="0">
                <a:solidFill>
                  <a:schemeClr val="accent2"/>
                </a:solidFill>
                <a:latin typeface="+mn-lt"/>
              </a:defRPr>
            </a:lvl1pPr>
          </a:lstStyle>
          <a:p>
            <a:endParaRPr lang="en-US"/>
          </a:p>
        </p:txBody>
      </p:sp>
    </p:spTree>
    <p:extLst>
      <p:ext uri="{BB962C8B-B14F-4D97-AF65-F5344CB8AC3E}">
        <p14:creationId xmlns:p14="http://schemas.microsoft.com/office/powerpoint/2010/main" val="17461644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and Two Columns">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accent4"/>
          </a:solidFill>
        </p:spPr>
        <p:txBody>
          <a:bodyPr/>
          <a:lstStyle/>
          <a:p>
            <a:r>
              <a:rPr lang="en-US"/>
              <a:t>Click to edit Master title style</a:t>
            </a:r>
          </a:p>
        </p:txBody>
      </p:sp>
      <p:sp>
        <p:nvSpPr>
          <p:cNvPr id="6" name="Content Placeholder 5"/>
          <p:cNvSpPr>
            <a:spLocks noGrp="1"/>
          </p:cNvSpPr>
          <p:nvPr>
            <p:ph idx="1" hasCustomPrompt="1"/>
          </p:nvPr>
        </p:nvSpPr>
        <p:spPr>
          <a:xfrm>
            <a:off x="914400" y="1524000"/>
            <a:ext cx="10363200" cy="4495800"/>
          </a:xfrm>
        </p:spPr>
        <p:txBody>
          <a:bodyPr numCol="2"/>
          <a:lstStyle>
            <a:lvl3pPr>
              <a:defRPr/>
            </a:lvl3pPr>
          </a:lstStyle>
          <a:p>
            <a:pPr>
              <a:buNone/>
            </a:pPr>
            <a:r>
              <a:rPr lang="en-US" dirty="0"/>
              <a:t>Column One</a:t>
            </a:r>
          </a:p>
          <a:p>
            <a:r>
              <a:rPr lang="en-US" dirty="0"/>
              <a:t>1</a:t>
            </a:r>
          </a:p>
          <a:p>
            <a:pPr lvl="1"/>
            <a:r>
              <a:rPr lang="en-US" dirty="0"/>
              <a:t>a</a:t>
            </a:r>
          </a:p>
          <a:p>
            <a:pPr lvl="1"/>
            <a:r>
              <a:rPr lang="en-US" dirty="0"/>
              <a:t>b</a:t>
            </a:r>
          </a:p>
          <a:p>
            <a:pPr lvl="2"/>
            <a:r>
              <a:rPr lang="en-US" dirty="0" err="1"/>
              <a:t>i</a:t>
            </a:r>
            <a:endParaRPr lang="en-US" dirty="0"/>
          </a:p>
          <a:p>
            <a:pPr lvl="2"/>
            <a:r>
              <a:rPr lang="en-US" dirty="0"/>
              <a:t>Ii</a:t>
            </a:r>
          </a:p>
          <a:p>
            <a:pPr>
              <a:buNone/>
            </a:pPr>
            <a:r>
              <a:rPr lang="en-US" dirty="0"/>
              <a:t>Column Two</a:t>
            </a:r>
          </a:p>
          <a:p>
            <a:r>
              <a:rPr lang="en-US" dirty="0"/>
              <a:t>2</a:t>
            </a:r>
          </a:p>
        </p:txBody>
      </p:sp>
    </p:spTree>
    <p:extLst>
      <p:ext uri="{BB962C8B-B14F-4D97-AF65-F5344CB8AC3E}">
        <p14:creationId xmlns:p14="http://schemas.microsoft.com/office/powerpoint/2010/main" val="1416703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image" Target="../media/image6.png"/><Relationship Id="rId5" Type="http://schemas.openxmlformats.org/officeDocument/2006/relationships/slideLayout" Target="../slideLayouts/slideLayout21.xml"/><Relationship Id="rId10" Type="http://schemas.openxmlformats.org/officeDocument/2006/relationships/image" Target="../media/image1.png"/><Relationship Id="rId4" Type="http://schemas.openxmlformats.org/officeDocument/2006/relationships/slideLayout" Target="../slideLayouts/slideLayout20.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0" y="0"/>
            <a:ext cx="12192000" cy="914400"/>
          </a:xfrm>
          <a:prstGeom prst="rect">
            <a:avLst/>
          </a:prstGeom>
          <a:solidFill>
            <a:schemeClr val="tx2"/>
          </a:solidFill>
          <a:ln w="9525">
            <a:noFill/>
            <a:miter lim="800000"/>
            <a:headEnd/>
            <a:tailEnd/>
          </a:ln>
        </p:spPr>
        <p:txBody>
          <a:bodyPr vert="horz" wrap="square" lIns="365760" tIns="91440" rIns="365760" bIns="0" numCol="1" anchor="b" anchorCtr="0" compatLnSpc="1">
            <a:prstTxWarp prst="textNoShape">
              <a:avLst/>
            </a:prstTxWarp>
          </a:bodyPr>
          <a:lstStyle/>
          <a:p>
            <a:pPr lvl="0"/>
            <a:r>
              <a:rPr lang="en-US"/>
              <a:t>Click to edit Master title style</a:t>
            </a:r>
            <a:endParaRPr lang="en-US" dirty="0"/>
          </a:p>
        </p:txBody>
      </p:sp>
      <p:sp>
        <p:nvSpPr>
          <p:cNvPr id="1028" name="Rectangle 3"/>
          <p:cNvSpPr>
            <a:spLocks noGrp="1" noChangeArrowheads="1"/>
          </p:cNvSpPr>
          <p:nvPr>
            <p:ph type="body" idx="1"/>
          </p:nvPr>
        </p:nvSpPr>
        <p:spPr bwMode="auto">
          <a:xfrm>
            <a:off x="883920" y="1143000"/>
            <a:ext cx="10424160" cy="49069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35" name="Rectangle 11"/>
          <p:cNvSpPr>
            <a:spLocks noChangeArrowheads="1"/>
          </p:cNvSpPr>
          <p:nvPr/>
        </p:nvSpPr>
        <p:spPr bwMode="auto">
          <a:xfrm>
            <a:off x="850536" y="6324600"/>
            <a:ext cx="472440" cy="365760"/>
          </a:xfrm>
          <a:prstGeom prst="rect">
            <a:avLst/>
          </a:prstGeom>
          <a:noFill/>
          <a:ln w="9525">
            <a:noFill/>
            <a:miter lim="800000"/>
            <a:headEnd/>
            <a:tailEnd/>
          </a:ln>
          <a:effectLst/>
        </p:spPr>
        <p:txBody>
          <a:bodyPr wrap="none" lIns="0" tIns="0" rIns="0" bIns="0" anchor="ctr" anchorCtr="0">
            <a:normAutofit/>
          </a:bodyPr>
          <a:lstStyle/>
          <a:p>
            <a:pPr algn="l">
              <a:defRPr/>
            </a:pPr>
            <a:fld id="{C08E5819-54B1-418D-9241-92F644D79DBB}" type="slidenum">
              <a:rPr lang="en-US" sz="1400" b="0" smtClean="0">
                <a:solidFill>
                  <a:schemeClr val="accent2"/>
                </a:solidFill>
                <a:latin typeface="+mn-lt"/>
              </a:rPr>
              <a:pPr algn="l">
                <a:defRPr/>
              </a:pPr>
              <a:t>‹#›</a:t>
            </a:fld>
            <a:r>
              <a:rPr lang="en-US" sz="1400" b="0" dirty="0">
                <a:solidFill>
                  <a:schemeClr val="accent2"/>
                </a:solidFill>
                <a:latin typeface="+mn-lt"/>
              </a:rPr>
              <a:t>  |</a:t>
            </a:r>
          </a:p>
        </p:txBody>
      </p:sp>
      <p:sp>
        <p:nvSpPr>
          <p:cNvPr id="7" name="Rectangle 5"/>
          <p:cNvSpPr>
            <a:spLocks noGrp="1" noChangeArrowheads="1"/>
          </p:cNvSpPr>
          <p:nvPr>
            <p:ph type="ftr" sz="quarter" idx="3"/>
          </p:nvPr>
        </p:nvSpPr>
        <p:spPr>
          <a:xfrm>
            <a:off x="1524000" y="6324600"/>
            <a:ext cx="7680018" cy="365760"/>
          </a:xfrm>
          <a:prstGeom prst="rect">
            <a:avLst/>
          </a:prstGeom>
          <a:ln/>
        </p:spPr>
        <p:txBody>
          <a:bodyPr anchor="ctr" anchorCtr="0">
            <a:normAutofit/>
          </a:bodyPr>
          <a:lstStyle>
            <a:lvl1pPr algn="l">
              <a:defRPr sz="1400" b="0" spc="100" baseline="0">
                <a:solidFill>
                  <a:schemeClr val="accent2"/>
                </a:solidFill>
                <a:latin typeface="+mn-lt"/>
              </a:defRPr>
            </a:lvl1pPr>
          </a:lstStyle>
          <a:p>
            <a:endParaRPr lang="en-US"/>
          </a:p>
        </p:txBody>
      </p:sp>
      <p:cxnSp>
        <p:nvCxnSpPr>
          <p:cNvPr id="18" name="Straight Connector 17"/>
          <p:cNvCxnSpPr>
            <a:cxnSpLocks/>
          </p:cNvCxnSpPr>
          <p:nvPr/>
        </p:nvCxnSpPr>
        <p:spPr>
          <a:xfrm>
            <a:off x="883920" y="6244862"/>
            <a:ext cx="8260080" cy="0"/>
          </a:xfrm>
          <a:prstGeom prst="line">
            <a:avLst/>
          </a:prstGeom>
          <a:ln w="127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pic>
        <p:nvPicPr>
          <p:cNvPr id="15" name="Graphic 14">
            <a:extLst>
              <a:ext uri="{FF2B5EF4-FFF2-40B4-BE49-F238E27FC236}">
                <a16:creationId xmlns:a16="http://schemas.microsoft.com/office/drawing/2014/main" id="{8EADE440-52DC-96CE-987C-02D7261754CB}"/>
              </a:ext>
            </a:extLst>
          </p:cNvPr>
          <p:cNvPicPr>
            <a:picLocks noChangeAspect="1"/>
          </p:cNvPicPr>
          <p:nvPr/>
        </p:nvPicPr>
        <p:blipFill>
          <a:blip r:embed="rId18" cstate="print">
            <a:extLst>
              <a:ext uri="{28A0092B-C50C-407E-A947-70E740481C1C}">
                <a14:useLocalDpi xmlns:a14="http://schemas.microsoft.com/office/drawing/2010/main" val="0"/>
              </a:ext>
            </a:extLst>
          </a:blip>
          <a:srcRect/>
          <a:stretch/>
        </p:blipFill>
        <p:spPr>
          <a:xfrm>
            <a:off x="9247462" y="6110157"/>
            <a:ext cx="2639738" cy="671639"/>
          </a:xfrm>
          <a:prstGeom prst="rect">
            <a:avLst/>
          </a:prstGeom>
        </p:spPr>
      </p:pic>
    </p:spTree>
    <p:extLst>
      <p:ext uri="{BB962C8B-B14F-4D97-AF65-F5344CB8AC3E}">
        <p14:creationId xmlns:p14="http://schemas.microsoft.com/office/powerpoint/2010/main" val="305905274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rtl="0" eaLnBrk="1" fontAlgn="base" hangingPunct="1">
        <a:spcBef>
          <a:spcPct val="0"/>
        </a:spcBef>
        <a:spcAft>
          <a:spcPct val="0"/>
        </a:spcAft>
        <a:defRPr sz="3600" b="1" cap="all" normalizeH="0" baseline="0">
          <a:solidFill>
            <a:schemeClr val="bg1"/>
          </a:solidFill>
          <a:latin typeface="+mj-lt"/>
          <a:ea typeface="+mj-ea"/>
          <a:cs typeface="+mj-cs"/>
        </a:defRPr>
      </a:lvl1pPr>
      <a:lvl2pPr algn="ctr" rtl="0" eaLnBrk="1" fontAlgn="base" hangingPunct="1">
        <a:spcBef>
          <a:spcPct val="0"/>
        </a:spcBef>
        <a:spcAft>
          <a:spcPct val="0"/>
        </a:spcAft>
        <a:defRPr sz="4000" b="1">
          <a:solidFill>
            <a:schemeClr val="bg1"/>
          </a:solidFill>
          <a:latin typeface="Georgia" pitchFamily="18" charset="0"/>
        </a:defRPr>
      </a:lvl2pPr>
      <a:lvl3pPr algn="ctr" rtl="0" eaLnBrk="1" fontAlgn="base" hangingPunct="1">
        <a:spcBef>
          <a:spcPct val="0"/>
        </a:spcBef>
        <a:spcAft>
          <a:spcPct val="0"/>
        </a:spcAft>
        <a:defRPr sz="4000" b="1">
          <a:solidFill>
            <a:schemeClr val="bg1"/>
          </a:solidFill>
          <a:latin typeface="Georgia" pitchFamily="18" charset="0"/>
        </a:defRPr>
      </a:lvl3pPr>
      <a:lvl4pPr algn="ctr" rtl="0" eaLnBrk="1" fontAlgn="base" hangingPunct="1">
        <a:spcBef>
          <a:spcPct val="0"/>
        </a:spcBef>
        <a:spcAft>
          <a:spcPct val="0"/>
        </a:spcAft>
        <a:defRPr sz="4000" b="1">
          <a:solidFill>
            <a:schemeClr val="bg1"/>
          </a:solidFill>
          <a:latin typeface="Georgia" pitchFamily="18" charset="0"/>
        </a:defRPr>
      </a:lvl4pPr>
      <a:lvl5pPr algn="ctr" rtl="0" eaLnBrk="1" fontAlgn="base" hangingPunct="1">
        <a:spcBef>
          <a:spcPct val="0"/>
        </a:spcBef>
        <a:spcAft>
          <a:spcPct val="0"/>
        </a:spcAft>
        <a:defRPr sz="4000" b="1">
          <a:solidFill>
            <a:schemeClr val="bg1"/>
          </a:solidFill>
          <a:latin typeface="Georgia" pitchFamily="18" charset="0"/>
        </a:defRPr>
      </a:lvl5pPr>
      <a:lvl6pPr marL="457200" algn="ctr" rtl="0" eaLnBrk="1" fontAlgn="base" hangingPunct="1">
        <a:spcBef>
          <a:spcPct val="0"/>
        </a:spcBef>
        <a:spcAft>
          <a:spcPct val="0"/>
        </a:spcAft>
        <a:defRPr sz="4000" b="1">
          <a:solidFill>
            <a:schemeClr val="bg1"/>
          </a:solidFill>
          <a:latin typeface="Georgia" pitchFamily="18" charset="0"/>
        </a:defRPr>
      </a:lvl6pPr>
      <a:lvl7pPr marL="914400" algn="ctr" rtl="0" eaLnBrk="1" fontAlgn="base" hangingPunct="1">
        <a:spcBef>
          <a:spcPct val="0"/>
        </a:spcBef>
        <a:spcAft>
          <a:spcPct val="0"/>
        </a:spcAft>
        <a:defRPr sz="4000" b="1">
          <a:solidFill>
            <a:schemeClr val="bg1"/>
          </a:solidFill>
          <a:latin typeface="Georgia" pitchFamily="18" charset="0"/>
        </a:defRPr>
      </a:lvl7pPr>
      <a:lvl8pPr marL="1371600" algn="ctr" rtl="0" eaLnBrk="1" fontAlgn="base" hangingPunct="1">
        <a:spcBef>
          <a:spcPct val="0"/>
        </a:spcBef>
        <a:spcAft>
          <a:spcPct val="0"/>
        </a:spcAft>
        <a:defRPr sz="4000" b="1">
          <a:solidFill>
            <a:schemeClr val="bg1"/>
          </a:solidFill>
          <a:latin typeface="Georgia" pitchFamily="18" charset="0"/>
        </a:defRPr>
      </a:lvl8pPr>
      <a:lvl9pPr marL="1828800" algn="ctr" rtl="0" eaLnBrk="1" fontAlgn="base" hangingPunct="1">
        <a:spcBef>
          <a:spcPct val="0"/>
        </a:spcBef>
        <a:spcAft>
          <a:spcPct val="0"/>
        </a:spcAft>
        <a:defRPr sz="4000" b="1">
          <a:solidFill>
            <a:schemeClr val="bg1"/>
          </a:solidFill>
          <a:latin typeface="Georgia" pitchFamily="18" charset="0"/>
        </a:defRPr>
      </a:lvl9pPr>
    </p:titleStyle>
    <p:bodyStyle>
      <a:lvl1pPr marL="457200" indent="-457200" algn="l" rtl="0" eaLnBrk="1" fontAlgn="base" hangingPunct="1">
        <a:spcBef>
          <a:spcPct val="20000"/>
        </a:spcBef>
        <a:spcAft>
          <a:spcPct val="0"/>
        </a:spcAft>
        <a:buFont typeface="Arial" panose="020B0604020202020204" pitchFamily="34" charset="0"/>
        <a:buChar char="•"/>
        <a:defRPr sz="4000" b="0">
          <a:solidFill>
            <a:schemeClr val="tx1"/>
          </a:solidFill>
          <a:latin typeface="+mn-lt"/>
          <a:ea typeface="+mn-ea"/>
          <a:cs typeface="+mn-cs"/>
        </a:defRPr>
      </a:lvl1pPr>
      <a:lvl2pPr marL="914400" indent="-457200" algn="l" rtl="0" eaLnBrk="1" fontAlgn="base" hangingPunct="1">
        <a:spcBef>
          <a:spcPct val="20000"/>
        </a:spcBef>
        <a:spcAft>
          <a:spcPct val="0"/>
        </a:spcAft>
        <a:buFont typeface="Arial" panose="020B0604020202020204" pitchFamily="34" charset="0"/>
        <a:buChar char="•"/>
        <a:defRPr sz="2800">
          <a:solidFill>
            <a:schemeClr val="tx1"/>
          </a:solidFill>
          <a:latin typeface="+mn-lt"/>
        </a:defRPr>
      </a:lvl2pPr>
      <a:lvl3pPr marL="1371600" indent="-457200" algn="l" rtl="0" eaLnBrk="1" fontAlgn="base" hangingPunct="1">
        <a:spcBef>
          <a:spcPct val="20000"/>
        </a:spcBef>
        <a:spcAft>
          <a:spcPct val="0"/>
        </a:spcAft>
        <a:buFont typeface="Arial" panose="020B0604020202020204" pitchFamily="34" charset="0"/>
        <a:buChar char="•"/>
        <a:defRPr sz="2800">
          <a:solidFill>
            <a:schemeClr val="tx1"/>
          </a:solidFill>
          <a:latin typeface="+mn-lt"/>
        </a:defRPr>
      </a:lvl3pPr>
      <a:lvl4pPr marL="1828800" indent="-457200" algn="l" rtl="0" eaLnBrk="1" fontAlgn="base" hangingPunct="1">
        <a:spcBef>
          <a:spcPct val="20000"/>
        </a:spcBef>
        <a:spcAft>
          <a:spcPct val="0"/>
        </a:spcAft>
        <a:buFont typeface="Arial" panose="020B0604020202020204" pitchFamily="34" charset="0"/>
        <a:buChar char="•"/>
        <a:defRPr sz="2400">
          <a:solidFill>
            <a:schemeClr val="tx1"/>
          </a:solidFill>
          <a:latin typeface="+mn-lt"/>
        </a:defRPr>
      </a:lvl4pPr>
      <a:lvl5pPr marL="2401888" indent="-396875" algn="l" rtl="0" eaLnBrk="1" fontAlgn="base" hangingPunct="1">
        <a:spcBef>
          <a:spcPct val="20000"/>
        </a:spcBef>
        <a:spcAft>
          <a:spcPct val="0"/>
        </a:spcAft>
        <a:buFont typeface="Arial" panose="020B0604020202020204" pitchFamily="34" charset="0"/>
        <a:buChar char="•"/>
        <a:tabLst>
          <a:tab pos="2401888" algn="l"/>
        </a:tabLst>
        <a:defRPr sz="2400">
          <a:solidFill>
            <a:schemeClr val="tx1"/>
          </a:solidFill>
          <a:latin typeface="+mn-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bwMode="auto">
          <a:xfrm>
            <a:off x="0" y="440267"/>
            <a:ext cx="12192000" cy="914400"/>
          </a:xfrm>
          <a:prstGeom prst="rect">
            <a:avLst/>
          </a:prstGeom>
          <a:noFill/>
          <a:ln w="9525">
            <a:noFill/>
            <a:miter lim="800000"/>
            <a:headEnd/>
            <a:tailEnd/>
          </a:ln>
        </p:spPr>
        <p:txBody>
          <a:bodyPr vert="horz" wrap="square" lIns="365760" tIns="91440" rIns="365760" bIns="0" numCol="1" anchor="b" anchorCtr="0" compatLnSpc="1">
            <a:prstTxWarp prst="textNoShape">
              <a:avLst/>
            </a:prstTxWarp>
          </a:bodyPr>
          <a:lstStyle/>
          <a:p>
            <a:pPr lvl="0"/>
            <a:r>
              <a:rPr lang="en-US" dirty="0"/>
              <a:t>Click to edit Master title style</a:t>
            </a:r>
          </a:p>
        </p:txBody>
      </p:sp>
      <p:sp>
        <p:nvSpPr>
          <p:cNvPr id="1028" name="Rectangle 3"/>
          <p:cNvSpPr>
            <a:spLocks noGrp="1" noChangeArrowheads="1"/>
          </p:cNvSpPr>
          <p:nvPr>
            <p:ph type="body" idx="1"/>
          </p:nvPr>
        </p:nvSpPr>
        <p:spPr bwMode="auto">
          <a:xfrm>
            <a:off x="883920" y="1434404"/>
            <a:ext cx="10424160" cy="46155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5" name="Rectangle 11"/>
          <p:cNvSpPr>
            <a:spLocks noChangeArrowheads="1"/>
          </p:cNvSpPr>
          <p:nvPr/>
        </p:nvSpPr>
        <p:spPr bwMode="auto">
          <a:xfrm>
            <a:off x="850536" y="6324600"/>
            <a:ext cx="472440" cy="365760"/>
          </a:xfrm>
          <a:prstGeom prst="rect">
            <a:avLst/>
          </a:prstGeom>
          <a:noFill/>
          <a:ln w="9525">
            <a:noFill/>
            <a:miter lim="800000"/>
            <a:headEnd/>
            <a:tailEnd/>
          </a:ln>
          <a:effectLst/>
        </p:spPr>
        <p:txBody>
          <a:bodyPr wrap="none" lIns="0" tIns="0" rIns="0" bIns="0" anchor="ctr" anchorCtr="0">
            <a:normAutofit/>
          </a:bodyPr>
          <a:lstStyle/>
          <a:p>
            <a:pPr algn="l">
              <a:defRPr/>
            </a:pPr>
            <a:fld id="{C08E5819-54B1-418D-9241-92F644D79DBB}" type="slidenum">
              <a:rPr lang="en-US" sz="1400" b="0" smtClean="0">
                <a:solidFill>
                  <a:schemeClr val="accent2"/>
                </a:solidFill>
                <a:latin typeface="+mn-lt"/>
              </a:rPr>
              <a:pPr algn="l">
                <a:defRPr/>
              </a:pPr>
              <a:t>‹#›</a:t>
            </a:fld>
            <a:r>
              <a:rPr lang="en-US" sz="1400" b="0" dirty="0">
                <a:solidFill>
                  <a:schemeClr val="accent2"/>
                </a:solidFill>
                <a:latin typeface="+mn-lt"/>
              </a:rPr>
              <a:t>  |</a:t>
            </a:r>
          </a:p>
        </p:txBody>
      </p:sp>
      <p:sp>
        <p:nvSpPr>
          <p:cNvPr id="7" name="Rectangle 5"/>
          <p:cNvSpPr>
            <a:spLocks noGrp="1" noChangeArrowheads="1"/>
          </p:cNvSpPr>
          <p:nvPr>
            <p:ph type="ftr" sz="quarter" idx="3"/>
          </p:nvPr>
        </p:nvSpPr>
        <p:spPr>
          <a:xfrm>
            <a:off x="1524000" y="6324600"/>
            <a:ext cx="7680018" cy="365760"/>
          </a:xfrm>
          <a:prstGeom prst="rect">
            <a:avLst/>
          </a:prstGeom>
          <a:ln/>
        </p:spPr>
        <p:txBody>
          <a:bodyPr anchor="ctr" anchorCtr="0">
            <a:normAutofit/>
          </a:bodyPr>
          <a:lstStyle>
            <a:lvl1pPr algn="l">
              <a:defRPr sz="1400" b="0" spc="100" baseline="0">
                <a:solidFill>
                  <a:schemeClr val="accent2"/>
                </a:solidFill>
                <a:latin typeface="+mn-lt"/>
              </a:defRPr>
            </a:lvl1pPr>
          </a:lstStyle>
          <a:p>
            <a:endParaRPr lang="en-US"/>
          </a:p>
        </p:txBody>
      </p:sp>
      <p:cxnSp>
        <p:nvCxnSpPr>
          <p:cNvPr id="18" name="Straight Connector 17"/>
          <p:cNvCxnSpPr>
            <a:cxnSpLocks/>
          </p:cNvCxnSpPr>
          <p:nvPr/>
        </p:nvCxnSpPr>
        <p:spPr>
          <a:xfrm>
            <a:off x="883920" y="6244862"/>
            <a:ext cx="8260080" cy="0"/>
          </a:xfrm>
          <a:prstGeom prst="line">
            <a:avLst/>
          </a:prstGeom>
          <a:ln w="12700" cap="rnd">
            <a:solidFill>
              <a:schemeClr val="accent2"/>
            </a:solidFill>
            <a:prstDash val="sysDot"/>
          </a:ln>
        </p:spPr>
        <p:style>
          <a:lnRef idx="1">
            <a:schemeClr val="accent1"/>
          </a:lnRef>
          <a:fillRef idx="0">
            <a:schemeClr val="accent1"/>
          </a:fillRef>
          <a:effectRef idx="0">
            <a:schemeClr val="accent1"/>
          </a:effectRef>
          <a:fontRef idx="minor">
            <a:schemeClr val="tx1"/>
          </a:fontRef>
        </p:style>
      </p:cxnSp>
      <p:pic>
        <p:nvPicPr>
          <p:cNvPr id="15" name="Graphic 14">
            <a:extLst>
              <a:ext uri="{FF2B5EF4-FFF2-40B4-BE49-F238E27FC236}">
                <a16:creationId xmlns:a16="http://schemas.microsoft.com/office/drawing/2014/main" id="{8EADE440-52DC-96CE-987C-02D7261754CB}"/>
              </a:ext>
            </a:extLst>
          </p:cNvPr>
          <p:cNvPicPr>
            <a:picLocks noChangeAspect="1"/>
          </p:cNvPicPr>
          <p:nvPr/>
        </p:nvPicPr>
        <p:blipFill>
          <a:blip r:embed="rId10" cstate="print">
            <a:extLst>
              <a:ext uri="{28A0092B-C50C-407E-A947-70E740481C1C}">
                <a14:useLocalDpi xmlns:a14="http://schemas.microsoft.com/office/drawing/2010/main" val="0"/>
              </a:ext>
            </a:extLst>
          </a:blip>
          <a:srcRect/>
          <a:stretch/>
        </p:blipFill>
        <p:spPr>
          <a:xfrm>
            <a:off x="9247462" y="6110157"/>
            <a:ext cx="2639738" cy="671639"/>
          </a:xfrm>
          <a:prstGeom prst="rect">
            <a:avLst/>
          </a:prstGeom>
        </p:spPr>
      </p:pic>
      <p:pic>
        <p:nvPicPr>
          <p:cNvPr id="3" name="Picture 2">
            <a:extLst>
              <a:ext uri="{FF2B5EF4-FFF2-40B4-BE49-F238E27FC236}">
                <a16:creationId xmlns:a16="http://schemas.microsoft.com/office/drawing/2014/main" id="{3326E504-3420-A305-158E-F7229ED45D58}"/>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0" y="0"/>
            <a:ext cx="12192000" cy="440267"/>
          </a:xfrm>
          <a:prstGeom prst="rect">
            <a:avLst/>
          </a:prstGeom>
        </p:spPr>
      </p:pic>
    </p:spTree>
    <p:extLst>
      <p:ext uri="{BB962C8B-B14F-4D97-AF65-F5344CB8AC3E}">
        <p14:creationId xmlns:p14="http://schemas.microsoft.com/office/powerpoint/2010/main" val="4235654875"/>
      </p:ext>
    </p:extLst>
  </p:cSld>
  <p:clrMap bg1="lt1" tx1="dk1" bg2="lt2" tx2="dk2" accent1="accent1" accent2="accent2" accent3="accent3" accent4="accent4" accent5="accent5" accent6="accent6" hlink="hlink" folHlink="folHlink"/>
  <p:sldLayoutIdLst>
    <p:sldLayoutId id="2147483699" r:id="rId1"/>
    <p:sldLayoutId id="2147483685" r:id="rId2"/>
    <p:sldLayoutId id="2147483701" r:id="rId3"/>
    <p:sldLayoutId id="2147483690" r:id="rId4"/>
    <p:sldLayoutId id="2147483700" r:id="rId5"/>
    <p:sldLayoutId id="2147483697" r:id="rId6"/>
    <p:sldLayoutId id="2147483698" r:id="rId7"/>
    <p:sldLayoutId id="2147483702" r:id="rId8"/>
  </p:sldLayoutIdLst>
  <p:txStyles>
    <p:titleStyle>
      <a:lvl1pPr algn="l" rtl="0" eaLnBrk="1" fontAlgn="base" hangingPunct="1">
        <a:spcBef>
          <a:spcPct val="0"/>
        </a:spcBef>
        <a:spcAft>
          <a:spcPct val="0"/>
        </a:spcAft>
        <a:defRPr sz="3600" b="1" cap="all" normalizeH="0" baseline="0">
          <a:solidFill>
            <a:schemeClr val="tx2"/>
          </a:solidFill>
          <a:latin typeface="+mj-lt"/>
          <a:ea typeface="+mj-ea"/>
          <a:cs typeface="+mj-cs"/>
        </a:defRPr>
      </a:lvl1pPr>
      <a:lvl2pPr algn="ctr" rtl="0" eaLnBrk="1" fontAlgn="base" hangingPunct="1">
        <a:spcBef>
          <a:spcPct val="0"/>
        </a:spcBef>
        <a:spcAft>
          <a:spcPct val="0"/>
        </a:spcAft>
        <a:defRPr sz="4000" b="1">
          <a:solidFill>
            <a:schemeClr val="bg1"/>
          </a:solidFill>
          <a:latin typeface="Georgia" pitchFamily="18" charset="0"/>
        </a:defRPr>
      </a:lvl2pPr>
      <a:lvl3pPr algn="ctr" rtl="0" eaLnBrk="1" fontAlgn="base" hangingPunct="1">
        <a:spcBef>
          <a:spcPct val="0"/>
        </a:spcBef>
        <a:spcAft>
          <a:spcPct val="0"/>
        </a:spcAft>
        <a:defRPr sz="4000" b="1">
          <a:solidFill>
            <a:schemeClr val="bg1"/>
          </a:solidFill>
          <a:latin typeface="Georgia" pitchFamily="18" charset="0"/>
        </a:defRPr>
      </a:lvl3pPr>
      <a:lvl4pPr algn="ctr" rtl="0" eaLnBrk="1" fontAlgn="base" hangingPunct="1">
        <a:spcBef>
          <a:spcPct val="0"/>
        </a:spcBef>
        <a:spcAft>
          <a:spcPct val="0"/>
        </a:spcAft>
        <a:defRPr sz="4000" b="1">
          <a:solidFill>
            <a:schemeClr val="bg1"/>
          </a:solidFill>
          <a:latin typeface="Georgia" pitchFamily="18" charset="0"/>
        </a:defRPr>
      </a:lvl4pPr>
      <a:lvl5pPr algn="ctr" rtl="0" eaLnBrk="1" fontAlgn="base" hangingPunct="1">
        <a:spcBef>
          <a:spcPct val="0"/>
        </a:spcBef>
        <a:spcAft>
          <a:spcPct val="0"/>
        </a:spcAft>
        <a:defRPr sz="4000" b="1">
          <a:solidFill>
            <a:schemeClr val="bg1"/>
          </a:solidFill>
          <a:latin typeface="Georgia" pitchFamily="18" charset="0"/>
        </a:defRPr>
      </a:lvl5pPr>
      <a:lvl6pPr marL="457200" algn="ctr" rtl="0" eaLnBrk="1" fontAlgn="base" hangingPunct="1">
        <a:spcBef>
          <a:spcPct val="0"/>
        </a:spcBef>
        <a:spcAft>
          <a:spcPct val="0"/>
        </a:spcAft>
        <a:defRPr sz="4000" b="1">
          <a:solidFill>
            <a:schemeClr val="bg1"/>
          </a:solidFill>
          <a:latin typeface="Georgia" pitchFamily="18" charset="0"/>
        </a:defRPr>
      </a:lvl6pPr>
      <a:lvl7pPr marL="914400" algn="ctr" rtl="0" eaLnBrk="1" fontAlgn="base" hangingPunct="1">
        <a:spcBef>
          <a:spcPct val="0"/>
        </a:spcBef>
        <a:spcAft>
          <a:spcPct val="0"/>
        </a:spcAft>
        <a:defRPr sz="4000" b="1">
          <a:solidFill>
            <a:schemeClr val="bg1"/>
          </a:solidFill>
          <a:latin typeface="Georgia" pitchFamily="18" charset="0"/>
        </a:defRPr>
      </a:lvl7pPr>
      <a:lvl8pPr marL="1371600" algn="ctr" rtl="0" eaLnBrk="1" fontAlgn="base" hangingPunct="1">
        <a:spcBef>
          <a:spcPct val="0"/>
        </a:spcBef>
        <a:spcAft>
          <a:spcPct val="0"/>
        </a:spcAft>
        <a:defRPr sz="4000" b="1">
          <a:solidFill>
            <a:schemeClr val="bg1"/>
          </a:solidFill>
          <a:latin typeface="Georgia" pitchFamily="18" charset="0"/>
        </a:defRPr>
      </a:lvl8pPr>
      <a:lvl9pPr marL="1828800" algn="ctr" rtl="0" eaLnBrk="1" fontAlgn="base" hangingPunct="1">
        <a:spcBef>
          <a:spcPct val="0"/>
        </a:spcBef>
        <a:spcAft>
          <a:spcPct val="0"/>
        </a:spcAft>
        <a:defRPr sz="4000" b="1">
          <a:solidFill>
            <a:schemeClr val="bg1"/>
          </a:solidFill>
          <a:latin typeface="Georgia" pitchFamily="18" charset="0"/>
        </a:defRPr>
      </a:lvl9pPr>
    </p:titleStyle>
    <p:bodyStyle>
      <a:lvl1pPr marL="457200" indent="-457200" algn="l" rtl="0" eaLnBrk="1" fontAlgn="base" hangingPunct="1">
        <a:spcBef>
          <a:spcPct val="20000"/>
        </a:spcBef>
        <a:spcAft>
          <a:spcPct val="0"/>
        </a:spcAft>
        <a:buFont typeface="Arial" panose="020B0604020202020204" pitchFamily="34" charset="0"/>
        <a:buChar char="•"/>
        <a:defRPr sz="4000" b="0">
          <a:solidFill>
            <a:schemeClr val="tx1"/>
          </a:solidFill>
          <a:latin typeface="+mn-lt"/>
          <a:ea typeface="+mn-ea"/>
          <a:cs typeface="+mn-cs"/>
        </a:defRPr>
      </a:lvl1pPr>
      <a:lvl2pPr marL="914400" indent="-457200" algn="l" rtl="0" eaLnBrk="1" fontAlgn="base" hangingPunct="1">
        <a:spcBef>
          <a:spcPct val="20000"/>
        </a:spcBef>
        <a:spcAft>
          <a:spcPct val="0"/>
        </a:spcAft>
        <a:buFont typeface="Arial" panose="020B0604020202020204" pitchFamily="34" charset="0"/>
        <a:buChar char="•"/>
        <a:defRPr sz="2800">
          <a:solidFill>
            <a:schemeClr val="tx1"/>
          </a:solidFill>
          <a:latin typeface="+mn-lt"/>
        </a:defRPr>
      </a:lvl2pPr>
      <a:lvl3pPr marL="1371600" indent="-457200" algn="l" rtl="0" eaLnBrk="1" fontAlgn="base" hangingPunct="1">
        <a:spcBef>
          <a:spcPct val="20000"/>
        </a:spcBef>
        <a:spcAft>
          <a:spcPct val="0"/>
        </a:spcAft>
        <a:buFont typeface="Arial" panose="020B0604020202020204" pitchFamily="34" charset="0"/>
        <a:buChar char="•"/>
        <a:defRPr sz="2800">
          <a:solidFill>
            <a:schemeClr val="tx1"/>
          </a:solidFill>
          <a:latin typeface="+mn-lt"/>
        </a:defRPr>
      </a:lvl3pPr>
      <a:lvl4pPr marL="1828800" indent="-457200" algn="l" rtl="0" eaLnBrk="1" fontAlgn="base" hangingPunct="1">
        <a:spcBef>
          <a:spcPct val="20000"/>
        </a:spcBef>
        <a:spcAft>
          <a:spcPct val="0"/>
        </a:spcAft>
        <a:buFont typeface="Arial" panose="020B0604020202020204" pitchFamily="34" charset="0"/>
        <a:buChar char="•"/>
        <a:defRPr sz="2400">
          <a:solidFill>
            <a:schemeClr val="tx1"/>
          </a:solidFill>
          <a:latin typeface="+mn-lt"/>
        </a:defRPr>
      </a:lvl4pPr>
      <a:lvl5pPr marL="2401888" indent="-396875" algn="l" rtl="0" eaLnBrk="1" fontAlgn="base" hangingPunct="1">
        <a:spcBef>
          <a:spcPct val="20000"/>
        </a:spcBef>
        <a:spcAft>
          <a:spcPct val="0"/>
        </a:spcAft>
        <a:buFont typeface="Arial" panose="020B0604020202020204" pitchFamily="34" charset="0"/>
        <a:buChar char="•"/>
        <a:tabLst>
          <a:tab pos="2401888" algn="l"/>
        </a:tabLst>
        <a:defRPr sz="2400">
          <a:solidFill>
            <a:schemeClr val="tx1"/>
          </a:solidFill>
          <a:latin typeface="+mn-lt"/>
        </a:defRPr>
      </a:lvl5pPr>
      <a:lvl6pPr marL="2514600" indent="-228600" algn="l" rtl="0" eaLnBrk="1" fontAlgn="base" hangingPunct="1">
        <a:spcBef>
          <a:spcPct val="20000"/>
        </a:spcBef>
        <a:spcAft>
          <a:spcPct val="0"/>
        </a:spcAft>
        <a:buChar char="»"/>
        <a:defRPr sz="2000">
          <a:solidFill>
            <a:schemeClr val="bg1"/>
          </a:solidFill>
          <a:latin typeface="+mn-lt"/>
        </a:defRPr>
      </a:lvl6pPr>
      <a:lvl7pPr marL="2971800" indent="-228600" algn="l" rtl="0" eaLnBrk="1" fontAlgn="base" hangingPunct="1">
        <a:spcBef>
          <a:spcPct val="20000"/>
        </a:spcBef>
        <a:spcAft>
          <a:spcPct val="0"/>
        </a:spcAft>
        <a:buChar char="»"/>
        <a:defRPr sz="2000">
          <a:solidFill>
            <a:schemeClr val="bg1"/>
          </a:solidFill>
          <a:latin typeface="+mn-lt"/>
        </a:defRPr>
      </a:lvl7pPr>
      <a:lvl8pPr marL="3429000" indent="-228600" algn="l" rtl="0" eaLnBrk="1" fontAlgn="base" hangingPunct="1">
        <a:spcBef>
          <a:spcPct val="20000"/>
        </a:spcBef>
        <a:spcAft>
          <a:spcPct val="0"/>
        </a:spcAft>
        <a:buChar char="»"/>
        <a:defRPr sz="2000">
          <a:solidFill>
            <a:schemeClr val="bg1"/>
          </a:solidFill>
          <a:latin typeface="+mn-lt"/>
        </a:defRPr>
      </a:lvl8pPr>
      <a:lvl9pPr marL="3886200" indent="-228600" algn="l" rtl="0" eaLnBrk="1" fontAlgn="base" hangingPunct="1">
        <a:spcBef>
          <a:spcPct val="20000"/>
        </a:spcBef>
        <a:spcAft>
          <a:spcPct val="0"/>
        </a:spcAft>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10.png"/><Relationship Id="rId4"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10.png"/><Relationship Id="rId5" Type="http://schemas.openxmlformats.org/officeDocument/2006/relationships/hyperlink" Target="https://ftp.dot.state.oh.us/pub/Districts/D11/122689" TargetMode="External"/><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3.m4a"/><Relationship Id="rId1" Type="http://schemas.microsoft.com/office/2007/relationships/media" Target="../media/media3.m4a"/><Relationship Id="rId6" Type="http://schemas.openxmlformats.org/officeDocument/2006/relationships/image" Target="../media/image11.gif"/><Relationship Id="rId5" Type="http://schemas.openxmlformats.org/officeDocument/2006/relationships/image" Target="../media/image10.pn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10.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audio" Target="../media/media5.m4a"/><Relationship Id="rId1" Type="http://schemas.microsoft.com/office/2007/relationships/media" Target="../media/media5.m4a"/><Relationship Id="rId5" Type="http://schemas.openxmlformats.org/officeDocument/2006/relationships/image" Target="../media/image10.pn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audio" Target="../media/media6.m4a"/><Relationship Id="rId1" Type="http://schemas.microsoft.com/office/2007/relationships/media" Target="../media/media6.m4a"/><Relationship Id="rId5" Type="http://schemas.openxmlformats.org/officeDocument/2006/relationships/image" Target="../media/image10.pn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C2BC6F-7BDD-D485-2FB0-B99990C3A6D9}"/>
              </a:ext>
            </a:extLst>
          </p:cNvPr>
          <p:cNvSpPr>
            <a:spLocks noGrp="1"/>
          </p:cNvSpPr>
          <p:nvPr>
            <p:ph type="title"/>
          </p:nvPr>
        </p:nvSpPr>
        <p:spPr/>
        <p:txBody>
          <a:bodyPr/>
          <a:lstStyle/>
          <a:p>
            <a:r>
              <a:rPr lang="en-US" dirty="0"/>
              <a:t>MAY 2025 Programmatic </a:t>
            </a:r>
          </a:p>
        </p:txBody>
      </p:sp>
      <p:sp>
        <p:nvSpPr>
          <p:cNvPr id="3" name="Content Placeholder 2">
            <a:extLst>
              <a:ext uri="{FF2B5EF4-FFF2-40B4-BE49-F238E27FC236}">
                <a16:creationId xmlns:a16="http://schemas.microsoft.com/office/drawing/2014/main" id="{FEC6617F-8590-22CB-52A1-8EE5DC6538D1}"/>
              </a:ext>
            </a:extLst>
          </p:cNvPr>
          <p:cNvSpPr>
            <a:spLocks noGrp="1"/>
          </p:cNvSpPr>
          <p:nvPr>
            <p:ph sz="quarter" idx="11"/>
          </p:nvPr>
        </p:nvSpPr>
        <p:spPr/>
        <p:txBody>
          <a:bodyPr/>
          <a:lstStyle/>
          <a:p>
            <a:r>
              <a:rPr lang="en-US" dirty="0"/>
              <a:t>D11 </a:t>
            </a:r>
            <a:r>
              <a:rPr lang="en-US" dirty="0" err="1"/>
              <a:t>Proj</a:t>
            </a:r>
            <a:r>
              <a:rPr lang="en-US" dirty="0"/>
              <a:t>.: TUS-77-23.40  PID 122689</a:t>
            </a:r>
          </a:p>
        </p:txBody>
      </p:sp>
      <p:pic>
        <p:nvPicPr>
          <p:cNvPr id="4" name="Audio 1">
            <a:hlinkClick r:id="" action="ppaction://media"/>
            <a:extLst>
              <a:ext uri="{FF2B5EF4-FFF2-40B4-BE49-F238E27FC236}">
                <a16:creationId xmlns:a16="http://schemas.microsoft.com/office/drawing/2014/main" id="{8DEF895D-83FF-C600-7C6A-0D10AD5F7CB2}"/>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20462" y="282202"/>
            <a:ext cx="609600" cy="609600"/>
          </a:xfrm>
          <a:prstGeom prst="rect">
            <a:avLst/>
          </a:prstGeom>
        </p:spPr>
      </p:pic>
    </p:spTree>
    <p:extLst>
      <p:ext uri="{BB962C8B-B14F-4D97-AF65-F5344CB8AC3E}">
        <p14:creationId xmlns:p14="http://schemas.microsoft.com/office/powerpoint/2010/main" val="3414627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296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52317-3C9E-F883-DA77-F3E1276E2259}"/>
              </a:ext>
            </a:extLst>
          </p:cNvPr>
          <p:cNvSpPr>
            <a:spLocks noGrp="1"/>
          </p:cNvSpPr>
          <p:nvPr>
            <p:ph type="title"/>
          </p:nvPr>
        </p:nvSpPr>
        <p:spPr/>
        <p:txBody>
          <a:bodyPr/>
          <a:lstStyle/>
          <a:p>
            <a:r>
              <a:rPr lang="en-US" dirty="0"/>
              <a:t>TUS-77-23.40  PID 122689</a:t>
            </a:r>
          </a:p>
        </p:txBody>
      </p:sp>
      <p:sp>
        <p:nvSpPr>
          <p:cNvPr id="3" name="Content Placeholder 2">
            <a:extLst>
              <a:ext uri="{FF2B5EF4-FFF2-40B4-BE49-F238E27FC236}">
                <a16:creationId xmlns:a16="http://schemas.microsoft.com/office/drawing/2014/main" id="{E2F63F36-6F27-7E81-8377-F75C1C684853}"/>
              </a:ext>
            </a:extLst>
          </p:cNvPr>
          <p:cNvSpPr>
            <a:spLocks noGrp="1"/>
          </p:cNvSpPr>
          <p:nvPr>
            <p:ph idx="1"/>
          </p:nvPr>
        </p:nvSpPr>
        <p:spPr/>
        <p:txBody>
          <a:bodyPr/>
          <a:lstStyle/>
          <a:p>
            <a:r>
              <a:rPr lang="en-US" sz="3200" dirty="0" err="1"/>
              <a:t>Proj</a:t>
            </a:r>
            <a:r>
              <a:rPr lang="en-US" sz="3200" dirty="0"/>
              <a:t>. Description: Installation of new median cable barrier along  5.22 miles I.R.-77. Project includes removing the existing raised median and updating the existing drainage structures.</a:t>
            </a:r>
          </a:p>
          <a:p>
            <a:r>
              <a:rPr lang="en-US" sz="3200" dirty="0"/>
              <a:t>Project Location: I.R.-77 from S.R. 39 north side of structure (approximate SLM 23.40) to structure (Reed Rd/T.R. 420 overpass) north of Strasburg Interchange (approximate SLM 28.62)</a:t>
            </a:r>
          </a:p>
          <a:p>
            <a:endParaRPr lang="en-US" sz="3200" dirty="0"/>
          </a:p>
        </p:txBody>
      </p:sp>
      <p:sp>
        <p:nvSpPr>
          <p:cNvPr id="5" name="Footer Placeholder 17">
            <a:extLst>
              <a:ext uri="{FF2B5EF4-FFF2-40B4-BE49-F238E27FC236}">
                <a16:creationId xmlns:a16="http://schemas.microsoft.com/office/drawing/2014/main" id="{9B31278E-8C8F-3B29-BFAC-A19B74828162}"/>
              </a:ext>
            </a:extLst>
          </p:cNvPr>
          <p:cNvSpPr>
            <a:spLocks noGrp="1"/>
          </p:cNvSpPr>
          <p:nvPr>
            <p:ph type="ftr" sz="quarter" idx="3"/>
          </p:nvPr>
        </p:nvSpPr>
        <p:spPr>
          <a:xfrm>
            <a:off x="1447800" y="6324600"/>
            <a:ext cx="7756218" cy="365760"/>
          </a:xfrm>
        </p:spPr>
        <p:txBody>
          <a:bodyPr>
            <a:normAutofit/>
          </a:bodyPr>
          <a:lstStyle/>
          <a:p>
            <a:pPr>
              <a:defRPr/>
            </a:pPr>
            <a:r>
              <a:rPr lang="en-US" dirty="0" err="1"/>
              <a:t>Proj</a:t>
            </a:r>
            <a:r>
              <a:rPr lang="en-US" dirty="0"/>
              <a:t>. TUS-77-23.40  PID 122689</a:t>
            </a:r>
          </a:p>
        </p:txBody>
      </p:sp>
    </p:spTree>
    <p:extLst>
      <p:ext uri="{BB962C8B-B14F-4D97-AF65-F5344CB8AC3E}">
        <p14:creationId xmlns:p14="http://schemas.microsoft.com/office/powerpoint/2010/main" val="850391545"/>
      </p:ext>
    </p:extLst>
  </p:cSld>
  <p:clrMapOvr>
    <a:masterClrMapping/>
  </p:clrMapOvr>
  <mc:AlternateContent xmlns:mc="http://schemas.openxmlformats.org/markup-compatibility/2006" xmlns:p14="http://schemas.microsoft.com/office/powerpoint/2010/main">
    <mc:Choice Requires="p14">
      <p:transition spd="slow" p14:dur="2000" advTm="19780"/>
    </mc:Choice>
    <mc:Fallback xmlns="">
      <p:transition spd="slow" advTm="1978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3221B6-F863-8295-E494-5F23F761B284}"/>
              </a:ext>
            </a:extLst>
          </p:cNvPr>
          <p:cNvSpPr>
            <a:spLocks noGrp="1"/>
          </p:cNvSpPr>
          <p:nvPr>
            <p:ph type="title"/>
          </p:nvPr>
        </p:nvSpPr>
        <p:spPr/>
        <p:txBody>
          <a:bodyPr/>
          <a:lstStyle/>
          <a:p>
            <a:r>
              <a:rPr lang="en-US" dirty="0"/>
              <a:t>Available project information</a:t>
            </a:r>
          </a:p>
        </p:txBody>
      </p:sp>
      <p:sp>
        <p:nvSpPr>
          <p:cNvPr id="5" name="Content Placeholder 4">
            <a:extLst>
              <a:ext uri="{FF2B5EF4-FFF2-40B4-BE49-F238E27FC236}">
                <a16:creationId xmlns:a16="http://schemas.microsoft.com/office/drawing/2014/main" id="{8B2377A9-4434-693D-14A1-38E458729390}"/>
              </a:ext>
            </a:extLst>
          </p:cNvPr>
          <p:cNvSpPr>
            <a:spLocks noGrp="1"/>
          </p:cNvSpPr>
          <p:nvPr>
            <p:ph idx="1"/>
          </p:nvPr>
        </p:nvSpPr>
        <p:spPr/>
        <p:txBody>
          <a:bodyPr/>
          <a:lstStyle/>
          <a:p>
            <a:r>
              <a:rPr lang="en-US" dirty="0"/>
              <a:t>Some project information is available at the following FTP site:</a:t>
            </a:r>
          </a:p>
          <a:p>
            <a:pPr lvl="1"/>
            <a:r>
              <a:rPr lang="en-US" dirty="0">
                <a:hlinkClick r:id="rId5"/>
              </a:rPr>
              <a:t>https://ftp.dot.state.oh.us/pub/Districts/D11/122689    </a:t>
            </a:r>
            <a:endParaRPr lang="en-US" dirty="0"/>
          </a:p>
          <a:p>
            <a:pPr lvl="1"/>
            <a:r>
              <a:rPr lang="en-US" dirty="0"/>
              <a:t>Internet Explorer recommended for the ftp site</a:t>
            </a:r>
          </a:p>
          <a:p>
            <a:pPr lvl="1"/>
            <a:r>
              <a:rPr lang="en-US" dirty="0"/>
              <a:t>The PIP will be released through SAFE on the programmatic scheduled date</a:t>
            </a:r>
          </a:p>
          <a:p>
            <a:pPr lvl="1"/>
            <a:r>
              <a:rPr lang="en-US" dirty="0"/>
              <a:t>D11 does not release the PIP early</a:t>
            </a:r>
          </a:p>
          <a:p>
            <a:pPr lvl="1"/>
            <a:r>
              <a:rPr lang="en-US" dirty="0"/>
              <a:t>All information on the FTP site is subject to change, please review the information in SAFE to create your LOI</a:t>
            </a:r>
          </a:p>
          <a:p>
            <a:endParaRPr lang="en-US" dirty="0"/>
          </a:p>
        </p:txBody>
      </p:sp>
      <p:sp>
        <p:nvSpPr>
          <p:cNvPr id="2" name="Footer Placeholder 16">
            <a:extLst>
              <a:ext uri="{FF2B5EF4-FFF2-40B4-BE49-F238E27FC236}">
                <a16:creationId xmlns:a16="http://schemas.microsoft.com/office/drawing/2014/main" id="{1E3774CE-3E9A-5D62-FD3C-65559CAA31DD}"/>
              </a:ext>
            </a:extLst>
          </p:cNvPr>
          <p:cNvSpPr>
            <a:spLocks noGrp="1"/>
          </p:cNvSpPr>
          <p:nvPr>
            <p:ph type="ftr" sz="quarter" idx="3"/>
          </p:nvPr>
        </p:nvSpPr>
        <p:spPr>
          <a:xfrm>
            <a:off x="1447800" y="6324600"/>
            <a:ext cx="7756218" cy="365760"/>
          </a:xfrm>
        </p:spPr>
        <p:txBody>
          <a:bodyPr>
            <a:normAutofit/>
          </a:bodyPr>
          <a:lstStyle/>
          <a:p>
            <a:pPr>
              <a:defRPr/>
            </a:pPr>
            <a:r>
              <a:rPr lang="en-US" dirty="0" err="1"/>
              <a:t>Proj</a:t>
            </a:r>
            <a:r>
              <a:rPr lang="en-US" dirty="0"/>
              <a:t>. TUS-77-23.40  PID 122689</a:t>
            </a:r>
          </a:p>
        </p:txBody>
      </p:sp>
      <p:pic>
        <p:nvPicPr>
          <p:cNvPr id="3" name="Audio 6">
            <a:hlinkClick r:id="" action="ppaction://media"/>
            <a:extLst>
              <a:ext uri="{FF2B5EF4-FFF2-40B4-BE49-F238E27FC236}">
                <a16:creationId xmlns:a16="http://schemas.microsoft.com/office/drawing/2014/main" id="{1EFFEE00-D75B-4538-FF53-774BBA9C9E90}"/>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353800" y="5440364"/>
            <a:ext cx="609600" cy="609600"/>
          </a:xfrm>
          <a:prstGeom prst="rect">
            <a:avLst/>
          </a:prstGeom>
        </p:spPr>
      </p:pic>
    </p:spTree>
    <p:extLst>
      <p:ext uri="{BB962C8B-B14F-4D97-AF65-F5344CB8AC3E}">
        <p14:creationId xmlns:p14="http://schemas.microsoft.com/office/powerpoint/2010/main" val="314387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189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7B500BF-BF64-9CB7-F1DF-EAC9C2CCF6D6}"/>
              </a:ext>
            </a:extLst>
          </p:cNvPr>
          <p:cNvSpPr>
            <a:spLocks noGrp="1"/>
          </p:cNvSpPr>
          <p:nvPr>
            <p:ph type="title"/>
          </p:nvPr>
        </p:nvSpPr>
        <p:spPr/>
        <p:txBody>
          <a:bodyPr/>
          <a:lstStyle/>
          <a:p>
            <a:r>
              <a:rPr lang="en-US" dirty="0"/>
              <a:t>TIMS MAPPING</a:t>
            </a:r>
          </a:p>
        </p:txBody>
      </p:sp>
      <p:sp>
        <p:nvSpPr>
          <p:cNvPr id="3" name="Footer Placeholder 11">
            <a:extLst>
              <a:ext uri="{FF2B5EF4-FFF2-40B4-BE49-F238E27FC236}">
                <a16:creationId xmlns:a16="http://schemas.microsoft.com/office/drawing/2014/main" id="{5DFAB061-98D1-E79D-436B-4A117C0D1E12}"/>
              </a:ext>
            </a:extLst>
          </p:cNvPr>
          <p:cNvSpPr>
            <a:spLocks noGrp="1"/>
          </p:cNvSpPr>
          <p:nvPr>
            <p:ph type="ftr" sz="quarter" idx="3"/>
          </p:nvPr>
        </p:nvSpPr>
        <p:spPr>
          <a:xfrm>
            <a:off x="1447800" y="6324600"/>
            <a:ext cx="7756218" cy="365760"/>
          </a:xfrm>
        </p:spPr>
        <p:txBody>
          <a:bodyPr>
            <a:normAutofit/>
          </a:bodyPr>
          <a:lstStyle/>
          <a:p>
            <a:pPr>
              <a:defRPr/>
            </a:pPr>
            <a:r>
              <a:rPr lang="en-US" dirty="0" err="1"/>
              <a:t>Proj</a:t>
            </a:r>
            <a:r>
              <a:rPr lang="en-US" dirty="0"/>
              <a:t>. TUS-77-23.40  PID 122689</a:t>
            </a:r>
          </a:p>
        </p:txBody>
      </p:sp>
      <p:pic>
        <p:nvPicPr>
          <p:cNvPr id="6" name="Recorded Sound">
            <a:hlinkClick r:id="" action="ppaction://media"/>
            <a:extLst>
              <a:ext uri="{FF2B5EF4-FFF2-40B4-BE49-F238E27FC236}">
                <a16:creationId xmlns:a16="http://schemas.microsoft.com/office/drawing/2014/main" id="{0B1A7317-AB42-F172-5A29-5C29DC1F1A77}"/>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6396" y="5440363"/>
            <a:ext cx="609600" cy="609600"/>
          </a:xfrm>
          <a:prstGeom prst="rect">
            <a:avLst/>
          </a:prstGeom>
        </p:spPr>
      </p:pic>
      <p:pic>
        <p:nvPicPr>
          <p:cNvPr id="5" name="Picture 4" descr="Map&#10;&#10;AI-generated content may be incorrect.">
            <a:extLst>
              <a:ext uri="{FF2B5EF4-FFF2-40B4-BE49-F238E27FC236}">
                <a16:creationId xmlns:a16="http://schemas.microsoft.com/office/drawing/2014/main" id="{B9C3FE43-89EC-F4D1-EE8E-E66F3DE600C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03704" y="960342"/>
            <a:ext cx="7865779" cy="5089621"/>
          </a:xfrm>
          <a:prstGeom prst="rect">
            <a:avLst/>
          </a:prstGeom>
        </p:spPr>
      </p:pic>
    </p:spTree>
    <p:extLst>
      <p:ext uri="{BB962C8B-B14F-4D97-AF65-F5344CB8AC3E}">
        <p14:creationId xmlns:p14="http://schemas.microsoft.com/office/powerpoint/2010/main" val="61163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3163"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552317-3C9E-F883-DA77-F3E1276E2259}"/>
              </a:ext>
            </a:extLst>
          </p:cNvPr>
          <p:cNvSpPr>
            <a:spLocks noGrp="1"/>
          </p:cNvSpPr>
          <p:nvPr>
            <p:ph type="title"/>
          </p:nvPr>
        </p:nvSpPr>
        <p:spPr/>
        <p:txBody>
          <a:bodyPr/>
          <a:lstStyle/>
          <a:p>
            <a:r>
              <a:rPr lang="en-US" dirty="0"/>
              <a:t>Project scope</a:t>
            </a:r>
          </a:p>
        </p:txBody>
      </p:sp>
      <p:sp>
        <p:nvSpPr>
          <p:cNvPr id="3" name="Content Placeholder 2">
            <a:extLst>
              <a:ext uri="{FF2B5EF4-FFF2-40B4-BE49-F238E27FC236}">
                <a16:creationId xmlns:a16="http://schemas.microsoft.com/office/drawing/2014/main" id="{E2F63F36-6F27-7E81-8377-F75C1C684853}"/>
              </a:ext>
            </a:extLst>
          </p:cNvPr>
          <p:cNvSpPr>
            <a:spLocks noGrp="1"/>
          </p:cNvSpPr>
          <p:nvPr>
            <p:ph idx="1"/>
          </p:nvPr>
        </p:nvSpPr>
        <p:spPr/>
        <p:txBody>
          <a:bodyPr/>
          <a:lstStyle/>
          <a:p>
            <a:pPr lvl="1"/>
            <a:r>
              <a:rPr lang="en-US" sz="2400" dirty="0"/>
              <a:t>The major items of work include:</a:t>
            </a:r>
          </a:p>
          <a:p>
            <a:pPr lvl="2"/>
            <a:r>
              <a:rPr lang="en-US" sz="2000" dirty="0"/>
              <a:t>Installation of new median cable barrier</a:t>
            </a:r>
          </a:p>
          <a:p>
            <a:pPr lvl="2"/>
            <a:r>
              <a:rPr lang="en-US" sz="2000" dirty="0"/>
              <a:t>Removal of the existing raised median</a:t>
            </a:r>
          </a:p>
          <a:p>
            <a:pPr lvl="2"/>
            <a:r>
              <a:rPr lang="en-US" sz="2000" dirty="0"/>
              <a:t>Removal and replacement of median drainage structures.  Currently, in most of the locations there are 2 ditch lines, we are anticipating the proposed to only have 1 ditch line.</a:t>
            </a:r>
          </a:p>
          <a:p>
            <a:pPr lvl="2"/>
            <a:r>
              <a:rPr lang="en-US" sz="2000" dirty="0"/>
              <a:t>Traffic is to be maintained with 2 lanes due to permitted lane closures</a:t>
            </a:r>
          </a:p>
          <a:p>
            <a:pPr lvl="3"/>
            <a:r>
              <a:rPr lang="en-US" sz="1600" dirty="0"/>
              <a:t>Consideration should be given to portable barrier on the median shoulder with access points for the Contractor. </a:t>
            </a:r>
          </a:p>
          <a:p>
            <a:pPr lvl="1"/>
            <a:r>
              <a:rPr lang="en-US" sz="2400" dirty="0"/>
              <a:t>Stage 2 and 3 Review. Stage 1 review to be omitted with a Preliminary Stage 1 submission for Utilities.</a:t>
            </a:r>
          </a:p>
          <a:p>
            <a:pPr lvl="1"/>
            <a:r>
              <a:rPr lang="en-US" sz="2400" dirty="0"/>
              <a:t>There are no anticipated Environmental tasks.</a:t>
            </a:r>
          </a:p>
        </p:txBody>
      </p:sp>
      <p:sp>
        <p:nvSpPr>
          <p:cNvPr id="5" name="Footer Placeholder 17">
            <a:extLst>
              <a:ext uri="{FF2B5EF4-FFF2-40B4-BE49-F238E27FC236}">
                <a16:creationId xmlns:a16="http://schemas.microsoft.com/office/drawing/2014/main" id="{9B31278E-8C8F-3B29-BFAC-A19B74828162}"/>
              </a:ext>
            </a:extLst>
          </p:cNvPr>
          <p:cNvSpPr>
            <a:spLocks noGrp="1"/>
          </p:cNvSpPr>
          <p:nvPr>
            <p:ph type="ftr" sz="quarter" idx="3"/>
          </p:nvPr>
        </p:nvSpPr>
        <p:spPr>
          <a:xfrm>
            <a:off x="1447800" y="6324600"/>
            <a:ext cx="7756218" cy="365760"/>
          </a:xfrm>
        </p:spPr>
        <p:txBody>
          <a:bodyPr>
            <a:normAutofit/>
          </a:bodyPr>
          <a:lstStyle/>
          <a:p>
            <a:pPr>
              <a:defRPr/>
            </a:pPr>
            <a:r>
              <a:rPr lang="en-US" sz="1800" dirty="0" err="1"/>
              <a:t>Proj</a:t>
            </a:r>
            <a:r>
              <a:rPr lang="en-US" sz="1800" dirty="0"/>
              <a:t>. TUS-77-23.40  PID 122689</a:t>
            </a:r>
          </a:p>
        </p:txBody>
      </p:sp>
      <p:pic>
        <p:nvPicPr>
          <p:cNvPr id="6" name="Audio 1">
            <a:hlinkClick r:id="" action="ppaction://media"/>
            <a:extLst>
              <a:ext uri="{FF2B5EF4-FFF2-40B4-BE49-F238E27FC236}">
                <a16:creationId xmlns:a16="http://schemas.microsoft.com/office/drawing/2014/main" id="{8B48E492-23CF-66F9-8CF1-74DEF1E7706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53800" y="5440364"/>
            <a:ext cx="609600" cy="609600"/>
          </a:xfrm>
          <a:prstGeom prst="rect">
            <a:avLst/>
          </a:prstGeom>
        </p:spPr>
      </p:pic>
    </p:spTree>
    <p:extLst>
      <p:ext uri="{BB962C8B-B14F-4D97-AF65-F5344CB8AC3E}">
        <p14:creationId xmlns:p14="http://schemas.microsoft.com/office/powerpoint/2010/main" val="2527776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99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E3221B6-F863-8295-E494-5F23F761B284}"/>
              </a:ext>
            </a:extLst>
          </p:cNvPr>
          <p:cNvSpPr>
            <a:spLocks noGrp="1"/>
          </p:cNvSpPr>
          <p:nvPr>
            <p:ph type="title"/>
          </p:nvPr>
        </p:nvSpPr>
        <p:spPr/>
        <p:txBody>
          <a:bodyPr/>
          <a:lstStyle/>
          <a:p>
            <a:r>
              <a:rPr lang="en-US" dirty="0"/>
              <a:t>Consultant </a:t>
            </a:r>
            <a:r>
              <a:rPr lang="en-US" dirty="0" err="1"/>
              <a:t>Prequalifications</a:t>
            </a:r>
            <a:endParaRPr lang="en-US" dirty="0"/>
          </a:p>
        </p:txBody>
      </p:sp>
      <p:sp>
        <p:nvSpPr>
          <p:cNvPr id="5" name="Content Placeholder 4">
            <a:extLst>
              <a:ext uri="{FF2B5EF4-FFF2-40B4-BE49-F238E27FC236}">
                <a16:creationId xmlns:a16="http://schemas.microsoft.com/office/drawing/2014/main" id="{8B2377A9-4434-693D-14A1-38E458729390}"/>
              </a:ext>
            </a:extLst>
          </p:cNvPr>
          <p:cNvSpPr>
            <a:spLocks noGrp="1"/>
          </p:cNvSpPr>
          <p:nvPr>
            <p:ph idx="1"/>
          </p:nvPr>
        </p:nvSpPr>
        <p:spPr/>
        <p:txBody>
          <a:bodyPr/>
          <a:lstStyle/>
          <a:p>
            <a:r>
              <a:rPr lang="en-US" sz="4000" dirty="0"/>
              <a:t>Non-Complex ROAD</a:t>
            </a:r>
          </a:p>
        </p:txBody>
      </p:sp>
      <p:sp>
        <p:nvSpPr>
          <p:cNvPr id="2" name="Footer Placeholder 16">
            <a:extLst>
              <a:ext uri="{FF2B5EF4-FFF2-40B4-BE49-F238E27FC236}">
                <a16:creationId xmlns:a16="http://schemas.microsoft.com/office/drawing/2014/main" id="{1E3774CE-3E9A-5D62-FD3C-65559CAA31DD}"/>
              </a:ext>
            </a:extLst>
          </p:cNvPr>
          <p:cNvSpPr>
            <a:spLocks noGrp="1"/>
          </p:cNvSpPr>
          <p:nvPr>
            <p:ph type="ftr" sz="quarter" idx="3"/>
          </p:nvPr>
        </p:nvSpPr>
        <p:spPr>
          <a:xfrm>
            <a:off x="1447800" y="6324600"/>
            <a:ext cx="7756218" cy="365760"/>
          </a:xfrm>
        </p:spPr>
        <p:txBody>
          <a:bodyPr>
            <a:normAutofit/>
          </a:bodyPr>
          <a:lstStyle/>
          <a:p>
            <a:pPr>
              <a:defRPr/>
            </a:pPr>
            <a:r>
              <a:rPr lang="en-US" dirty="0" err="1"/>
              <a:t>Proj</a:t>
            </a:r>
            <a:r>
              <a:rPr lang="en-US" dirty="0"/>
              <a:t>. TUS-77-23.40  PID 122689</a:t>
            </a:r>
          </a:p>
        </p:txBody>
      </p:sp>
      <p:pic>
        <p:nvPicPr>
          <p:cNvPr id="3" name="Audio 3">
            <a:hlinkClick r:id="" action="ppaction://media"/>
            <a:extLst>
              <a:ext uri="{FF2B5EF4-FFF2-40B4-BE49-F238E27FC236}">
                <a16:creationId xmlns:a16="http://schemas.microsoft.com/office/drawing/2014/main" id="{8029ACA4-DDEF-6C4F-B04E-9D496E98A49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53800" y="5440364"/>
            <a:ext cx="609600" cy="609600"/>
          </a:xfrm>
          <a:prstGeom prst="rect">
            <a:avLst/>
          </a:prstGeom>
        </p:spPr>
      </p:pic>
    </p:spTree>
    <p:extLst>
      <p:ext uri="{BB962C8B-B14F-4D97-AF65-F5344CB8AC3E}">
        <p14:creationId xmlns:p14="http://schemas.microsoft.com/office/powerpoint/2010/main" val="2428016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7579"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7B500BF-BF64-9CB7-F1DF-EAC9C2CCF6D6}"/>
              </a:ext>
            </a:extLst>
          </p:cNvPr>
          <p:cNvSpPr>
            <a:spLocks noGrp="1"/>
          </p:cNvSpPr>
          <p:nvPr>
            <p:ph type="title"/>
          </p:nvPr>
        </p:nvSpPr>
        <p:spPr/>
        <p:txBody>
          <a:bodyPr/>
          <a:lstStyle/>
          <a:p>
            <a:r>
              <a:rPr lang="en-US" dirty="0"/>
              <a:t>Thank you</a:t>
            </a:r>
          </a:p>
        </p:txBody>
      </p:sp>
      <p:sp>
        <p:nvSpPr>
          <p:cNvPr id="3" name="Footer Placeholder 11">
            <a:extLst>
              <a:ext uri="{FF2B5EF4-FFF2-40B4-BE49-F238E27FC236}">
                <a16:creationId xmlns:a16="http://schemas.microsoft.com/office/drawing/2014/main" id="{5DFAB061-98D1-E79D-436B-4A117C0D1E12}"/>
              </a:ext>
            </a:extLst>
          </p:cNvPr>
          <p:cNvSpPr>
            <a:spLocks noGrp="1"/>
          </p:cNvSpPr>
          <p:nvPr>
            <p:ph type="ftr" sz="quarter" idx="3"/>
          </p:nvPr>
        </p:nvSpPr>
        <p:spPr>
          <a:xfrm>
            <a:off x="1447800" y="6324600"/>
            <a:ext cx="7756218" cy="365760"/>
          </a:xfrm>
        </p:spPr>
        <p:txBody>
          <a:bodyPr>
            <a:normAutofit/>
          </a:bodyPr>
          <a:lstStyle/>
          <a:p>
            <a:pPr>
              <a:defRPr/>
            </a:pPr>
            <a:r>
              <a:rPr lang="en-US" dirty="0" err="1"/>
              <a:t>Proj</a:t>
            </a:r>
            <a:r>
              <a:rPr lang="en-US" dirty="0"/>
              <a:t>. TUS-77-23.40  PID 122689</a:t>
            </a:r>
          </a:p>
        </p:txBody>
      </p:sp>
      <p:sp>
        <p:nvSpPr>
          <p:cNvPr id="6" name="Content Placeholder 5">
            <a:extLst>
              <a:ext uri="{FF2B5EF4-FFF2-40B4-BE49-F238E27FC236}">
                <a16:creationId xmlns:a16="http://schemas.microsoft.com/office/drawing/2014/main" id="{6F98AE43-AF56-FC11-6B3F-C5E6300931D4}"/>
              </a:ext>
            </a:extLst>
          </p:cNvPr>
          <p:cNvSpPr>
            <a:spLocks noGrp="1"/>
          </p:cNvSpPr>
          <p:nvPr>
            <p:ph idx="1"/>
          </p:nvPr>
        </p:nvSpPr>
        <p:spPr/>
        <p:txBody>
          <a:bodyPr/>
          <a:lstStyle/>
          <a:p>
            <a:r>
              <a:rPr lang="en-US" sz="4000" dirty="0"/>
              <a:t>Thank you for watching this video presentation for </a:t>
            </a:r>
            <a:r>
              <a:rPr lang="en-US" sz="4000" dirty="0" err="1"/>
              <a:t>Proj</a:t>
            </a:r>
            <a:r>
              <a:rPr lang="en-US" sz="4000" dirty="0"/>
              <a:t>. TUS-77-23.40  PID 122689.</a:t>
            </a:r>
          </a:p>
          <a:p>
            <a:r>
              <a:rPr lang="en-US" sz="4000" dirty="0"/>
              <a:t>District 11 appreciates your interest in partnering with us for a successful project</a:t>
            </a:r>
            <a:r>
              <a:rPr lang="en-US" dirty="0"/>
              <a:t>.</a:t>
            </a:r>
            <a:endParaRPr lang="en-US" sz="4000" dirty="0"/>
          </a:p>
          <a:p>
            <a:endParaRPr lang="en-US" dirty="0"/>
          </a:p>
        </p:txBody>
      </p:sp>
      <p:pic>
        <p:nvPicPr>
          <p:cNvPr id="7" name="Audio 2">
            <a:hlinkClick r:id="" action="ppaction://media"/>
            <a:extLst>
              <a:ext uri="{FF2B5EF4-FFF2-40B4-BE49-F238E27FC236}">
                <a16:creationId xmlns:a16="http://schemas.microsoft.com/office/drawing/2014/main" id="{6EFD4F80-4F7E-B158-01D5-7F26E5AA35FE}"/>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353800" y="5440364"/>
            <a:ext cx="609600" cy="609600"/>
          </a:xfrm>
          <a:prstGeom prst="rect">
            <a:avLst/>
          </a:prstGeom>
        </p:spPr>
      </p:pic>
    </p:spTree>
    <p:extLst>
      <p:ext uri="{BB962C8B-B14F-4D97-AF65-F5344CB8AC3E}">
        <p14:creationId xmlns:p14="http://schemas.microsoft.com/office/powerpoint/2010/main" val="1384473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8075"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4391ECC-785E-7142-076D-747DD922475C}"/>
              </a:ext>
            </a:extLst>
          </p:cNvPr>
          <p:cNvSpPr>
            <a:spLocks noGrp="1"/>
          </p:cNvSpPr>
          <p:nvPr>
            <p:ph type="title"/>
          </p:nvPr>
        </p:nvSpPr>
        <p:spPr/>
        <p:txBody>
          <a:bodyPr/>
          <a:lstStyle/>
          <a:p>
            <a:r>
              <a:rPr lang="en-US"/>
              <a:t>Thank you</a:t>
            </a:r>
          </a:p>
        </p:txBody>
      </p:sp>
    </p:spTree>
    <p:extLst>
      <p:ext uri="{BB962C8B-B14F-4D97-AF65-F5344CB8AC3E}">
        <p14:creationId xmlns:p14="http://schemas.microsoft.com/office/powerpoint/2010/main" val="4160985550"/>
      </p:ext>
    </p:extLst>
  </p:cSld>
  <p:clrMapOvr>
    <a:masterClrMapping/>
  </p:clrMapOvr>
</p:sld>
</file>

<file path=ppt/theme/theme1.xml><?xml version="1.0" encoding="utf-8"?>
<a:theme xmlns:a="http://schemas.openxmlformats.org/drawingml/2006/main" name="ODOT-HoIA-Theme-1">
  <a:themeElements>
    <a:clrScheme name="Heart-of-It-All">
      <a:dk1>
        <a:srgbClr val="000000"/>
      </a:dk1>
      <a:lt1>
        <a:sysClr val="window" lastClr="FFFFFF"/>
      </a:lt1>
      <a:dk2>
        <a:srgbClr val="0E3F75"/>
      </a:dk2>
      <a:lt2>
        <a:srgbClr val="D6D2C4"/>
      </a:lt2>
      <a:accent1>
        <a:srgbClr val="C12637"/>
      </a:accent1>
      <a:accent2>
        <a:srgbClr val="0098D3"/>
      </a:accent2>
      <a:accent3>
        <a:srgbClr val="EBA70E"/>
      </a:accent3>
      <a:accent4>
        <a:srgbClr val="69C2C6"/>
      </a:accent4>
      <a:accent5>
        <a:srgbClr val="DC5829"/>
      </a:accent5>
      <a:accent6>
        <a:srgbClr val="009969"/>
      </a:accent6>
      <a:hlink>
        <a:srgbClr val="40BAC8"/>
      </a:hlink>
      <a:folHlink>
        <a:srgbClr val="152F5F"/>
      </a:folHlink>
    </a:clrScheme>
    <a:fontScheme name="Source Sans">
      <a:majorFont>
        <a:latin typeface="Source Sans 3"/>
        <a:ea typeface=""/>
        <a:cs typeface=""/>
      </a:majorFont>
      <a:minorFont>
        <a:latin typeface="Source Sans 3"/>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AE1844AB-8F7C-463F-B3D0-B57C8D70AA9C}" vid="{05C344BA-724F-4348-A70B-EFC1BBB54300}"/>
    </a:ext>
  </a:extLst>
</a:theme>
</file>

<file path=ppt/theme/theme2.xml><?xml version="1.0" encoding="utf-8"?>
<a:theme xmlns:a="http://schemas.openxmlformats.org/drawingml/2006/main" name="1_ODOT-HoIA-Theme-1">
  <a:themeElements>
    <a:clrScheme name="Heart-of-It-All">
      <a:dk1>
        <a:srgbClr val="000000"/>
      </a:dk1>
      <a:lt1>
        <a:sysClr val="window" lastClr="FFFFFF"/>
      </a:lt1>
      <a:dk2>
        <a:srgbClr val="0E3F75"/>
      </a:dk2>
      <a:lt2>
        <a:srgbClr val="D6D2C4"/>
      </a:lt2>
      <a:accent1>
        <a:srgbClr val="C12637"/>
      </a:accent1>
      <a:accent2>
        <a:srgbClr val="0098D3"/>
      </a:accent2>
      <a:accent3>
        <a:srgbClr val="EBA70E"/>
      </a:accent3>
      <a:accent4>
        <a:srgbClr val="69C2C6"/>
      </a:accent4>
      <a:accent5>
        <a:srgbClr val="DC5829"/>
      </a:accent5>
      <a:accent6>
        <a:srgbClr val="009969"/>
      </a:accent6>
      <a:hlink>
        <a:srgbClr val="40BAC8"/>
      </a:hlink>
      <a:folHlink>
        <a:srgbClr val="152F5F"/>
      </a:folHlink>
    </a:clrScheme>
    <a:fontScheme name="Source Sans">
      <a:majorFont>
        <a:latin typeface="Source Sans 3"/>
        <a:ea typeface=""/>
        <a:cs typeface=""/>
      </a:majorFont>
      <a:minorFont>
        <a:latin typeface="Source Sans 3"/>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AE1844AB-8F7C-463F-B3D0-B57C8D70AA9C}" vid="{FB46CD2F-2185-4BA3-8834-91383C11456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ODOT-Heart-Of-It-All-16-9-Light-Template</Template>
  <TotalTime>557</TotalTime>
  <Words>578</Words>
  <Application>Microsoft Office PowerPoint</Application>
  <PresentationFormat>Widescreen</PresentationFormat>
  <Paragraphs>48</Paragraphs>
  <Slides>8</Slides>
  <Notes>8</Notes>
  <HiddenSlides>0</HiddenSlides>
  <MMClips>6</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8</vt:i4>
      </vt:variant>
    </vt:vector>
  </HeadingPairs>
  <TitlesOfParts>
    <vt:vector size="15" baseType="lpstr">
      <vt:lpstr>Aptos</vt:lpstr>
      <vt:lpstr>Arial</vt:lpstr>
      <vt:lpstr>Georgia</vt:lpstr>
      <vt:lpstr>Source Sans 3</vt:lpstr>
      <vt:lpstr>Source Sans 3 Black</vt:lpstr>
      <vt:lpstr>ODOT-HoIA-Theme-1</vt:lpstr>
      <vt:lpstr>1_ODOT-HoIA-Theme-1</vt:lpstr>
      <vt:lpstr>MAY 2025 Programmatic </vt:lpstr>
      <vt:lpstr>TUS-77-23.40  PID 122689</vt:lpstr>
      <vt:lpstr>Available project information</vt:lpstr>
      <vt:lpstr>TIMS MAPPING</vt:lpstr>
      <vt:lpstr>Project scope</vt:lpstr>
      <vt:lpstr>Consultant Prequalifications</vt:lpstr>
      <vt:lpstr>Thank you</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Debolt, Eric</dc:creator>
  <cp:lastModifiedBy>Slanina, Adrienne</cp:lastModifiedBy>
  <cp:revision>17</cp:revision>
  <cp:lastPrinted>2025-04-16T19:37:52Z</cp:lastPrinted>
  <dcterms:created xsi:type="dcterms:W3CDTF">2024-09-11T11:49:33Z</dcterms:created>
  <dcterms:modified xsi:type="dcterms:W3CDTF">2025-04-16T19:41:37Z</dcterms:modified>
</cp:coreProperties>
</file>