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63" r:id="rId2"/>
    <p:sldId id="281" r:id="rId3"/>
    <p:sldId id="282" r:id="rId4"/>
    <p:sldId id="265" r:id="rId5"/>
    <p:sldId id="266" r:id="rId6"/>
    <p:sldId id="267" r:id="rId7"/>
    <p:sldId id="269" r:id="rId8"/>
    <p:sldId id="264" r:id="rId9"/>
    <p:sldId id="270" r:id="rId10"/>
    <p:sldId id="274" r:id="rId11"/>
    <p:sldId id="280" r:id="rId12"/>
    <p:sldId id="279" r:id="rId13"/>
    <p:sldId id="268" r:id="rId14"/>
    <p:sldId id="273" r:id="rId15"/>
    <p:sldId id="275" r:id="rId16"/>
    <p:sldId id="271" r:id="rId17"/>
    <p:sldId id="272" r:id="rId18"/>
    <p:sldId id="276" r:id="rId19"/>
    <p:sldId id="277" r:id="rId20"/>
    <p:sldId id="278" r:id="rId21"/>
    <p:sldId id="283" r:id="rId22"/>
    <p:sldId id="285" r:id="rId23"/>
    <p:sldId id="286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 varScale="1">
        <p:scale>
          <a:sx n="115" d="100"/>
          <a:sy n="115" d="100"/>
        </p:scale>
        <p:origin x="1518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E4056-CA22-4B4F-B4E0-5CD7E402BEF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52D7A-3901-4A11-B14B-275C2A4B4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4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83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2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9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29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4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4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8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47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2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0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629430"/>
            <a:ext cx="1146048" cy="11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31637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788479" y="6356349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559305-3FAA-41BC-9C1D-84A22EA9C8F9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356349"/>
            <a:ext cx="5328558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24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3DBB28-8A07-4486-8FDC-4264C78FC53D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29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I-71 Corridor Study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010400" cy="1752600"/>
          </a:xfrm>
        </p:spPr>
        <p:txBody>
          <a:bodyPr/>
          <a:lstStyle/>
          <a:p>
            <a:pPr algn="l"/>
            <a:r>
              <a:rPr lang="en-US" dirty="0" smtClean="0"/>
              <a:t>PID 104972 CUY/MED IR 0071 Corridor Study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865094"/>
            <a:ext cx="4630882" cy="5992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PM</a:t>
            </a:r>
          </a:p>
        </p:txBody>
      </p:sp>
    </p:spTree>
    <p:extLst>
      <p:ext uri="{BB962C8B-B14F-4D97-AF65-F5344CB8AC3E}">
        <p14:creationId xmlns:p14="http://schemas.microsoft.com/office/powerpoint/2010/main" val="6581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865094"/>
            <a:ext cx="4630882" cy="5992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PM</a:t>
            </a:r>
          </a:p>
        </p:txBody>
      </p:sp>
    </p:spTree>
    <p:extLst>
      <p:ext uri="{BB962C8B-B14F-4D97-AF65-F5344CB8AC3E}">
        <p14:creationId xmlns:p14="http://schemas.microsoft.com/office/powerpoint/2010/main" val="276205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838200"/>
            <a:ext cx="4537364" cy="5871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PM</a:t>
            </a:r>
          </a:p>
        </p:txBody>
      </p:sp>
    </p:spTree>
    <p:extLst>
      <p:ext uri="{BB962C8B-B14F-4D97-AF65-F5344CB8AC3E}">
        <p14:creationId xmlns:p14="http://schemas.microsoft.com/office/powerpoint/2010/main" val="34743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766483"/>
            <a:ext cx="4707082" cy="6091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I-71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AM</a:t>
            </a:r>
          </a:p>
        </p:txBody>
      </p:sp>
    </p:spTree>
    <p:extLst>
      <p:ext uri="{BB962C8B-B14F-4D97-AF65-F5344CB8AC3E}">
        <p14:creationId xmlns:p14="http://schemas.microsoft.com/office/powerpoint/2010/main" val="25964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846233"/>
            <a:ext cx="4630882" cy="5992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I-71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PM</a:t>
            </a:r>
          </a:p>
        </p:txBody>
      </p:sp>
    </p:spTree>
    <p:extLst>
      <p:ext uri="{BB962C8B-B14F-4D97-AF65-F5344CB8AC3E}">
        <p14:creationId xmlns:p14="http://schemas.microsoft.com/office/powerpoint/2010/main" val="3292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762000"/>
            <a:ext cx="4630882" cy="5992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I-71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PM</a:t>
            </a:r>
          </a:p>
        </p:txBody>
      </p:sp>
    </p:spTree>
    <p:extLst>
      <p:ext uri="{BB962C8B-B14F-4D97-AF65-F5344CB8AC3E}">
        <p14:creationId xmlns:p14="http://schemas.microsoft.com/office/powerpoint/2010/main" val="1393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762000"/>
            <a:ext cx="4630882" cy="5992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AM</a:t>
            </a:r>
          </a:p>
        </p:txBody>
      </p:sp>
    </p:spTree>
    <p:extLst>
      <p:ext uri="{BB962C8B-B14F-4D97-AF65-F5344CB8AC3E}">
        <p14:creationId xmlns:p14="http://schemas.microsoft.com/office/powerpoint/2010/main" val="39462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838200"/>
            <a:ext cx="4606637" cy="5961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AM</a:t>
            </a:r>
          </a:p>
        </p:txBody>
      </p:sp>
    </p:spTree>
    <p:extLst>
      <p:ext uri="{BB962C8B-B14F-4D97-AF65-F5344CB8AC3E}">
        <p14:creationId xmlns:p14="http://schemas.microsoft.com/office/powerpoint/2010/main" val="5365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762000"/>
            <a:ext cx="4613564" cy="5970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PM</a:t>
            </a:r>
          </a:p>
        </p:txBody>
      </p:sp>
    </p:spTree>
    <p:extLst>
      <p:ext uri="{BB962C8B-B14F-4D97-AF65-F5344CB8AC3E}">
        <p14:creationId xmlns:p14="http://schemas.microsoft.com/office/powerpoint/2010/main" val="1536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827371"/>
            <a:ext cx="4630882" cy="5992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PM</a:t>
            </a:r>
          </a:p>
        </p:txBody>
      </p:sp>
    </p:spTree>
    <p:extLst>
      <p:ext uri="{BB962C8B-B14F-4D97-AF65-F5344CB8AC3E}">
        <p14:creationId xmlns:p14="http://schemas.microsoft.com/office/powerpoint/2010/main" val="25824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3891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Suggested Study Area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43000"/>
            <a:ext cx="4301837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762000"/>
            <a:ext cx="4630882" cy="5992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PM</a:t>
            </a:r>
          </a:p>
        </p:txBody>
      </p:sp>
    </p:spTree>
    <p:extLst>
      <p:ext uri="{BB962C8B-B14F-4D97-AF65-F5344CB8AC3E}">
        <p14:creationId xmlns:p14="http://schemas.microsoft.com/office/powerpoint/2010/main" val="29264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Ramps and collector </a:t>
            </a:r>
            <a:r>
              <a:rPr lang="en-US" dirty="0"/>
              <a:t>s</a:t>
            </a:r>
            <a:r>
              <a:rPr lang="en-US" dirty="0" smtClean="0"/>
              <a:t>treets in the northern portion of the study area are mainly used by traffic with origins and/or destinations in the northern area. </a:t>
            </a:r>
          </a:p>
          <a:p>
            <a:r>
              <a:rPr lang="en-US" dirty="0"/>
              <a:t>Ramps and collector streets in the </a:t>
            </a:r>
            <a:r>
              <a:rPr lang="en-US" dirty="0" smtClean="0"/>
              <a:t>southern portion </a:t>
            </a:r>
            <a:r>
              <a:rPr lang="en-US" dirty="0"/>
              <a:t>of the study area are mainly used by traffic with origins and/or destinations in the northern area</a:t>
            </a:r>
            <a:r>
              <a:rPr lang="en-US" dirty="0" smtClean="0"/>
              <a:t>.</a:t>
            </a:r>
          </a:p>
          <a:p>
            <a:r>
              <a:rPr lang="en-US" dirty="0" smtClean="0"/>
              <a:t>I-71 is a regionally significant highway and used by traffic with origins and/or destinations in the NOACA region and even other Counties.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152"/>
            <a:ext cx="9144000" cy="62760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305800" cy="667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I-71/SR-82 – </a:t>
            </a:r>
            <a:r>
              <a:rPr lang="en-US" dirty="0" err="1" smtClean="0"/>
              <a:t>Vissim</a:t>
            </a:r>
            <a:r>
              <a:rPr lang="en-US" dirty="0" smtClean="0"/>
              <a:t> 2D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_TE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74" y="914400"/>
            <a:ext cx="9077090" cy="5105401"/>
          </a:xfr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533400" y="0"/>
            <a:ext cx="8305800" cy="667512"/>
          </a:xfrm>
          <a:prstGeom prst="rect">
            <a:avLst/>
          </a:prstGeom>
        </p:spPr>
        <p:txBody>
          <a:bodyPr vert="horz" lIns="0" rIns="0" bIns="0" anchor="b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I-71/SR-82 – </a:t>
            </a:r>
            <a:r>
              <a:rPr lang="en-US" dirty="0" err="1" smtClean="0"/>
              <a:t>Vissim</a:t>
            </a:r>
            <a:r>
              <a:rPr lang="en-US" dirty="0" smtClean="0"/>
              <a:t> 3D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Cj04414280000[1]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65760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26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305800" cy="838200"/>
          </a:xfrm>
        </p:spPr>
        <p:txBody>
          <a:bodyPr>
            <a:normAutofit/>
          </a:bodyPr>
          <a:lstStyle/>
          <a:p>
            <a:r>
              <a:rPr lang="en-US" sz="3100" dirty="0" smtClean="0"/>
              <a:t>Select Link Analysis</a:t>
            </a:r>
            <a:endParaRPr lang="en-US" sz="3100" dirty="0"/>
          </a:p>
        </p:txBody>
      </p:sp>
      <p:sp>
        <p:nvSpPr>
          <p:cNvPr id="3" name="Rectangle 2"/>
          <p:cNvSpPr/>
          <p:nvPr/>
        </p:nvSpPr>
        <p:spPr>
          <a:xfrm>
            <a:off x="1066800" y="2971800"/>
            <a:ext cx="5791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NOACA Travel Forecasting Model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Select Link Analysis 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Scenario Year: 2040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Modeling Periods: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AM Peak Period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	PM Peak Period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789560"/>
            <a:ext cx="4682837" cy="6060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AM</a:t>
            </a:r>
          </a:p>
        </p:txBody>
      </p:sp>
    </p:spTree>
    <p:extLst>
      <p:ext uri="{BB962C8B-B14F-4D97-AF65-F5344CB8AC3E}">
        <p14:creationId xmlns:p14="http://schemas.microsoft.com/office/powerpoint/2010/main" val="28550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38200"/>
            <a:ext cx="4623955" cy="5983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AM</a:t>
            </a:r>
          </a:p>
        </p:txBody>
      </p:sp>
    </p:spTree>
    <p:extLst>
      <p:ext uri="{BB962C8B-B14F-4D97-AF65-F5344CB8AC3E}">
        <p14:creationId xmlns:p14="http://schemas.microsoft.com/office/powerpoint/2010/main" val="32905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762000"/>
            <a:ext cx="4589456" cy="5939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AM</a:t>
            </a:r>
          </a:p>
        </p:txBody>
      </p:sp>
    </p:spTree>
    <p:extLst>
      <p:ext uri="{BB962C8B-B14F-4D97-AF65-F5344CB8AC3E}">
        <p14:creationId xmlns:p14="http://schemas.microsoft.com/office/powerpoint/2010/main" val="20916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814235"/>
            <a:ext cx="4665518" cy="6037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AM</a:t>
            </a:r>
          </a:p>
        </p:txBody>
      </p:sp>
    </p:spTree>
    <p:extLst>
      <p:ext uri="{BB962C8B-B14F-4D97-AF65-F5344CB8AC3E}">
        <p14:creationId xmlns:p14="http://schemas.microsoft.com/office/powerpoint/2010/main" val="328282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838200"/>
            <a:ext cx="4648200" cy="6015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AM</a:t>
            </a:r>
          </a:p>
        </p:txBody>
      </p:sp>
    </p:spTree>
    <p:extLst>
      <p:ext uri="{BB962C8B-B14F-4D97-AF65-F5344CB8AC3E}">
        <p14:creationId xmlns:p14="http://schemas.microsoft.com/office/powerpoint/2010/main" val="6205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914400"/>
            <a:ext cx="4554682" cy="58942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4478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Area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2040 AM</a:t>
            </a:r>
          </a:p>
        </p:txBody>
      </p:sp>
    </p:spTree>
    <p:extLst>
      <p:ext uri="{BB962C8B-B14F-4D97-AF65-F5344CB8AC3E}">
        <p14:creationId xmlns:p14="http://schemas.microsoft.com/office/powerpoint/2010/main" val="38855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wrap="square">
        <a:spAutoFit/>
      </a:bodyPr>
      <a:lstStyle>
        <a:defPPr>
          <a:defRPr sz="24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Template.potx" id="{90EB8995-81C6-4C55-9AF6-1124E031C1C0}" vid="{17E5E4FA-D527-4DC9-AB28-8E73A264E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9798</TotalTime>
  <Words>171</Words>
  <Application>Microsoft Office PowerPoint</Application>
  <PresentationFormat>On-screen Show (4:3)</PresentationFormat>
  <Paragraphs>64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 2</vt:lpstr>
      <vt:lpstr>Default Theme</vt:lpstr>
      <vt:lpstr>I-71 Corridor Study </vt:lpstr>
      <vt:lpstr>Suggested Study Area</vt:lpstr>
      <vt:lpstr>Select Link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I-71/SR-82 – Vissim 2D View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dtaylor</dc:creator>
  <cp:lastModifiedBy>Gary Benesh</cp:lastModifiedBy>
  <cp:revision>383</cp:revision>
  <dcterms:created xsi:type="dcterms:W3CDTF">2013-09-09T16:12:17Z</dcterms:created>
  <dcterms:modified xsi:type="dcterms:W3CDTF">2018-01-02T14:52:40Z</dcterms:modified>
</cp:coreProperties>
</file>