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13" r:id="rId4"/>
  </p:sldMasterIdLst>
  <p:notesMasterIdLst>
    <p:notesMasterId r:id="rId29"/>
  </p:notesMasterIdLst>
  <p:handoutMasterIdLst>
    <p:handoutMasterId r:id="rId30"/>
  </p:handoutMasterIdLst>
  <p:sldIdLst>
    <p:sldId id="333" r:id="rId5"/>
    <p:sldId id="359" r:id="rId6"/>
    <p:sldId id="368" r:id="rId7"/>
    <p:sldId id="369" r:id="rId8"/>
    <p:sldId id="370" r:id="rId9"/>
    <p:sldId id="358" r:id="rId10"/>
    <p:sldId id="364" r:id="rId11"/>
    <p:sldId id="375" r:id="rId12"/>
    <p:sldId id="376" r:id="rId13"/>
    <p:sldId id="378" r:id="rId14"/>
    <p:sldId id="384" r:id="rId15"/>
    <p:sldId id="379" r:id="rId16"/>
    <p:sldId id="380" r:id="rId17"/>
    <p:sldId id="385" r:id="rId18"/>
    <p:sldId id="381" r:id="rId19"/>
    <p:sldId id="382" r:id="rId20"/>
    <p:sldId id="383" r:id="rId21"/>
    <p:sldId id="361" r:id="rId22"/>
    <p:sldId id="365" r:id="rId23"/>
    <p:sldId id="371" r:id="rId24"/>
    <p:sldId id="372" r:id="rId25"/>
    <p:sldId id="373" r:id="rId26"/>
    <p:sldId id="374" r:id="rId27"/>
    <p:sldId id="311" r:id="rId28"/>
  </p:sldIdLst>
  <p:sldSz cx="12192000" cy="6858000"/>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modifyVerifier cryptProviderType="rsaAES" cryptAlgorithmClass="hash" cryptAlgorithmType="typeAny" cryptAlgorithmSid="14" spinCount="100000" saltData="qsEkrxRPDdexNpIR06dSsg==" hashData="fBFHK4gMfIEKolIsp0bKJpxJk+jdEHLgy8Z8kAoAUcaEN0k0GMaJRfMVm1OoGFtCuj+vYyHapFhBhSd80mMHxw=="/>
  <p:extLst>
    <p:ext uri="{521415D9-36F7-43E2-AB2F-B90AF26B5E84}">
      <p14:sectionLst xmlns:p14="http://schemas.microsoft.com/office/powerpoint/2010/main">
        <p14:section name="StartingSection" id="{CBF9B8AE-287F-4D4B-9C3C-5BCC0CD671E4}">
          <p14:sldIdLst>
            <p14:sldId id="333"/>
          </p14:sldIdLst>
        </p14:section>
        <p14:section name="Welcome and Updates" id="{0D44DB73-E8B4-4659-A5D1-07D472080D18}">
          <p14:sldIdLst>
            <p14:sldId id="359"/>
            <p14:sldId id="368"/>
            <p14:sldId id="369"/>
            <p14:sldId id="370"/>
          </p14:sldIdLst>
        </p14:section>
        <p14:section name="Move To ORD 10.12" id="{7633464F-A0AE-4705-9748-633422D9DA7B}">
          <p14:sldIdLst>
            <p14:sldId id="358"/>
            <p14:sldId id="364"/>
            <p14:sldId id="375"/>
            <p14:sldId id="376"/>
            <p14:sldId id="378"/>
            <p14:sldId id="384"/>
            <p14:sldId id="379"/>
            <p14:sldId id="380"/>
            <p14:sldId id="385"/>
            <p14:sldId id="381"/>
            <p14:sldId id="382"/>
            <p14:sldId id="383"/>
          </p14:sldIdLst>
        </p14:section>
        <p14:section name="L&amp;D Vol. 3 Updates" id="{2709377B-5D30-4600-85F9-25564BED167D}">
          <p14:sldIdLst>
            <p14:sldId id="361"/>
            <p14:sldId id="365"/>
            <p14:sldId id="371"/>
            <p14:sldId id="372"/>
            <p14:sldId id="373"/>
          </p14:sldIdLst>
        </p14:section>
        <p14:section name="OpenDiscussion" id="{A6FB6162-1CA8-42F1-A67D-A751ADDD6CEE}">
          <p14:sldIdLst>
            <p14:sldId id="374"/>
            <p14:sldId id="31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y Eline" initials="AE" lastIdx="1" clrIdx="0"/>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5E2"/>
    <a:srgbClr val="008FD6"/>
    <a:srgbClr val="D6D2C4"/>
    <a:srgbClr val="009969"/>
    <a:srgbClr val="B3E6FF"/>
    <a:srgbClr val="006699"/>
    <a:srgbClr val="E7EAF1"/>
    <a:srgbClr val="FFE7D9"/>
    <a:srgbClr val="336699"/>
    <a:srgbClr val="8FC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0" autoAdjust="0"/>
    <p:restoredTop sz="95535" autoAdjust="0"/>
  </p:normalViewPr>
  <p:slideViewPr>
    <p:cSldViewPr>
      <p:cViewPr varScale="1">
        <p:scale>
          <a:sx n="117" d="100"/>
          <a:sy n="117" d="100"/>
        </p:scale>
        <p:origin x="180" y="108"/>
      </p:cViewPr>
      <p:guideLst>
        <p:guide orient="horz" pos="2160"/>
        <p:guide pos="3840"/>
      </p:guideLst>
    </p:cSldViewPr>
  </p:slideViewPr>
  <p:outlineViewPr>
    <p:cViewPr>
      <p:scale>
        <a:sx n="33" d="100"/>
        <a:sy n="33" d="100"/>
      </p:scale>
      <p:origin x="0" y="23770"/>
    </p:cViewPr>
  </p:outlineViewPr>
  <p:notesTextViewPr>
    <p:cViewPr>
      <p:scale>
        <a:sx n="150" d="100"/>
        <a:sy n="150" d="100"/>
      </p:scale>
      <p:origin x="0" y="0"/>
    </p:cViewPr>
  </p:notesTextViewPr>
  <p:sorterViewPr>
    <p:cViewPr>
      <p:scale>
        <a:sx n="66" d="100"/>
        <a:sy n="66" d="100"/>
      </p:scale>
      <p:origin x="0" y="-3252"/>
    </p:cViewPr>
  </p:sorterViewPr>
  <p:notesViewPr>
    <p:cSldViewPr>
      <p:cViewPr varScale="1">
        <p:scale>
          <a:sx n="76" d="100"/>
          <a:sy n="76" d="100"/>
        </p:scale>
        <p:origin x="3330" y="114"/>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iagrams/_rels/data5.xml.rels><?xml version="1.0" encoding="UTF-8" standalone="yes"?>
<Relationships xmlns="http://schemas.openxmlformats.org/package/2006/relationships"><Relationship Id="rId1" Type="http://schemas.openxmlformats.org/officeDocument/2006/relationships/hyperlink" Target="https://communities.bentley.com/products/road___site_design/w/road_and_site_design__wiki/56746/installing-multiple-versions-of-openroads-designer-on-the-same-machine-side-by-side-installation"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communities.bentley.com/products/road___site_design/w/road_and_site_design__wiki/56746/installing-multiple-versions-of-openroads-designer-on-the-same-machine-side-by-side-installation" TargetMode="Externa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75944E-41CF-4D1B-925C-DF8706FA467C}" type="doc">
      <dgm:prSet loTypeId="urn:microsoft.com/office/officeart/2008/layout/LinedList" loCatId="list" qsTypeId="urn:microsoft.com/office/officeart/2005/8/quickstyle/simple1" qsCatId="simple" csTypeId="urn:microsoft.com/office/officeart/2005/8/colors/accent0_2" csCatId="mainScheme" phldr="1"/>
      <dgm:spPr/>
      <dgm:t>
        <a:bodyPr/>
        <a:lstStyle/>
        <a:p>
          <a:endParaRPr lang="en-US"/>
        </a:p>
      </dgm:t>
    </dgm:pt>
    <dgm:pt modelId="{C689BF3F-C722-4001-BB1E-EBF06BBF1C1A}">
      <dgm:prSet phldrT="[Text]"/>
      <dgm:spPr/>
      <dgm:t>
        <a:bodyPr/>
        <a:lstStyle/>
        <a:p>
          <a:r>
            <a:rPr lang="en-US" dirty="0">
              <a:solidFill>
                <a:schemeClr val="bg1"/>
              </a:solidFill>
              <a:effectLst/>
              <a:latin typeface="Leelawadee" panose="020B0502040204020203" pitchFamily="34" charset="-34"/>
              <a:ea typeface="Calibri" panose="020F0502020204030204" pitchFamily="34" charset="0"/>
            </a:rPr>
            <a:t>In response to the survey recently completed by DBE Firms concerning various software utilized for ODOT design work.</a:t>
          </a:r>
          <a:endParaRPr lang="en-US" dirty="0">
            <a:solidFill>
              <a:schemeClr val="bg1"/>
            </a:solidFill>
          </a:endParaRPr>
        </a:p>
      </dgm:t>
    </dgm:pt>
    <dgm:pt modelId="{00758259-5331-408C-8CFF-0F7FAF040CA8}" type="parTrans" cxnId="{A65E756E-779E-413A-BB35-64731C4054F0}">
      <dgm:prSet/>
      <dgm:spPr/>
      <dgm:t>
        <a:bodyPr/>
        <a:lstStyle/>
        <a:p>
          <a:endParaRPr lang="en-US"/>
        </a:p>
      </dgm:t>
    </dgm:pt>
    <dgm:pt modelId="{082FD488-0F48-4F50-948A-97CFCE6DEF4B}" type="sibTrans" cxnId="{A65E756E-779E-413A-BB35-64731C4054F0}">
      <dgm:prSet/>
      <dgm:spPr/>
      <dgm:t>
        <a:bodyPr/>
        <a:lstStyle/>
        <a:p>
          <a:endParaRPr lang="en-US"/>
        </a:p>
      </dgm:t>
    </dgm:pt>
    <dgm:pt modelId="{D5F17F60-BB64-4AE4-8C50-F207C065045F}">
      <dgm:prSet/>
      <dgm:spPr/>
      <dgm:t>
        <a:bodyPr/>
        <a:lstStyle/>
        <a:p>
          <a:r>
            <a:rPr lang="en-US" dirty="0">
              <a:solidFill>
                <a:schemeClr val="bg1"/>
              </a:solidFill>
              <a:effectLst/>
              <a:latin typeface="Leelawadee" panose="020B0502040204020203" pitchFamily="34" charset="-34"/>
              <a:ea typeface="Calibri" panose="020F0502020204030204" pitchFamily="34" charset="0"/>
            </a:rPr>
            <a:t>A Knowledge Café is an open discussion with a subject matter expert on a specific topic.  It provides some foundational information on the topic, but more importantly it allows participants to ask questions and receive answers on the topic.  </a:t>
          </a:r>
        </a:p>
      </dgm:t>
    </dgm:pt>
    <dgm:pt modelId="{4002751E-A811-429F-B559-37DB8F475B7F}" type="parTrans" cxnId="{A0AC3B11-E140-4D21-8181-9B5A32D05AFD}">
      <dgm:prSet/>
      <dgm:spPr/>
      <dgm:t>
        <a:bodyPr/>
        <a:lstStyle/>
        <a:p>
          <a:endParaRPr lang="en-US"/>
        </a:p>
      </dgm:t>
    </dgm:pt>
    <dgm:pt modelId="{57317D44-E57A-4BB0-BE60-31E3B060E55E}" type="sibTrans" cxnId="{A0AC3B11-E140-4D21-8181-9B5A32D05AFD}">
      <dgm:prSet/>
      <dgm:spPr/>
      <dgm:t>
        <a:bodyPr/>
        <a:lstStyle/>
        <a:p>
          <a:endParaRPr lang="en-US"/>
        </a:p>
      </dgm:t>
    </dgm:pt>
    <dgm:pt modelId="{943F9DD4-2E06-4307-999C-1B7304F4FB79}">
      <dgm:prSet/>
      <dgm:spPr/>
      <dgm:t>
        <a:bodyPr/>
        <a:lstStyle/>
        <a:p>
          <a:r>
            <a:rPr lang="en-US" dirty="0">
              <a:solidFill>
                <a:schemeClr val="bg1"/>
              </a:solidFill>
              <a:effectLst/>
              <a:latin typeface="Leelawadee" panose="020B0502040204020203" pitchFamily="34" charset="-34"/>
              <a:ea typeface="Calibri" panose="020F0502020204030204" pitchFamily="34" charset="0"/>
            </a:rPr>
            <a:t>The Knowledge Cafes will be held virtually via Microsoft Teams.  If you do not have this software, don’t despair.  As long as you have an internet connection, you will be able to join the café via a web browser page. </a:t>
          </a:r>
        </a:p>
      </dgm:t>
    </dgm:pt>
    <dgm:pt modelId="{E89FCE32-EA28-407D-8BC5-442B925A887A}" type="parTrans" cxnId="{93C4AEAF-C61F-4568-AC63-7CA8BC02E4BC}">
      <dgm:prSet/>
      <dgm:spPr/>
      <dgm:t>
        <a:bodyPr/>
        <a:lstStyle/>
        <a:p>
          <a:endParaRPr lang="en-US"/>
        </a:p>
      </dgm:t>
    </dgm:pt>
    <dgm:pt modelId="{AB4AFF79-9E84-4322-AD3E-10A1E91815E4}" type="sibTrans" cxnId="{93C4AEAF-C61F-4568-AC63-7CA8BC02E4BC}">
      <dgm:prSet/>
      <dgm:spPr/>
      <dgm:t>
        <a:bodyPr/>
        <a:lstStyle/>
        <a:p>
          <a:endParaRPr lang="en-US"/>
        </a:p>
      </dgm:t>
    </dgm:pt>
    <dgm:pt modelId="{AD9DF8C0-D3D8-4619-914E-10D551DACFE4}">
      <dgm:prSet/>
      <dgm:spPr/>
      <dgm:t>
        <a:bodyPr/>
        <a:lstStyle/>
        <a:p>
          <a:r>
            <a:rPr lang="en-US">
              <a:solidFill>
                <a:schemeClr val="bg1"/>
              </a:solidFill>
              <a:effectLst/>
              <a:latin typeface="Leelawadee" panose="020B0502040204020203" pitchFamily="34" charset="-34"/>
              <a:ea typeface="Calibri" panose="020F0502020204030204" pitchFamily="34" charset="0"/>
            </a:rPr>
            <a:t>Also please note that Knowledge Cafes are not recorded.  This is on purpose because we want there to be a free flow of questions without concern of the questions being recorded.    </a:t>
          </a:r>
          <a:endParaRPr lang="en-US" dirty="0">
            <a:solidFill>
              <a:schemeClr val="bg1"/>
            </a:solidFill>
            <a:effectLst/>
            <a:latin typeface="Calibri" panose="020F0502020204030204" pitchFamily="34" charset="0"/>
            <a:ea typeface="Calibri" panose="020F0502020204030204" pitchFamily="34" charset="0"/>
          </a:endParaRPr>
        </a:p>
      </dgm:t>
    </dgm:pt>
    <dgm:pt modelId="{FECE6574-BACD-4A8D-A175-25174A54F903}" type="parTrans" cxnId="{A45C5D63-310D-4A7D-BACE-4CE7E52817B7}">
      <dgm:prSet/>
      <dgm:spPr/>
      <dgm:t>
        <a:bodyPr/>
        <a:lstStyle/>
        <a:p>
          <a:endParaRPr lang="en-US"/>
        </a:p>
      </dgm:t>
    </dgm:pt>
    <dgm:pt modelId="{2C2D546B-63CA-455D-BB68-24C92F61F053}" type="sibTrans" cxnId="{A45C5D63-310D-4A7D-BACE-4CE7E52817B7}">
      <dgm:prSet/>
      <dgm:spPr/>
      <dgm:t>
        <a:bodyPr/>
        <a:lstStyle/>
        <a:p>
          <a:endParaRPr lang="en-US"/>
        </a:p>
      </dgm:t>
    </dgm:pt>
    <dgm:pt modelId="{E9280847-6452-4014-85D6-95E0E8706424}">
      <dgm:prSet/>
      <dgm:spPr/>
      <dgm:t>
        <a:bodyPr/>
        <a:lstStyle/>
        <a:p>
          <a:r>
            <a:rPr lang="en-US">
              <a:solidFill>
                <a:schemeClr val="bg1"/>
              </a:solidFill>
              <a:effectLst/>
              <a:latin typeface="Leelawadee" panose="020B0502040204020203" pitchFamily="34" charset="-34"/>
              <a:ea typeface="Calibri" panose="020F0502020204030204" pitchFamily="34" charset="0"/>
            </a:rPr>
            <a:t>The Knowledge Cafes are being hosted as a joint effort by the ODOT CADD Section, the Office of Diversity and Inclusion Supportive Services Program and the Ohio LTAP Center.  </a:t>
          </a:r>
          <a:endParaRPr lang="en-US" dirty="0">
            <a:solidFill>
              <a:schemeClr val="bg1"/>
            </a:solidFill>
            <a:effectLst/>
            <a:latin typeface="Leelawadee" panose="020B0502040204020203" pitchFamily="34" charset="-34"/>
            <a:ea typeface="Calibri" panose="020F0502020204030204" pitchFamily="34" charset="0"/>
          </a:endParaRPr>
        </a:p>
      </dgm:t>
    </dgm:pt>
    <dgm:pt modelId="{A7FB45A6-B2C9-4A79-BFA0-662F1BA8BADE}" type="parTrans" cxnId="{0BDD6D7C-4805-4AD8-9AA2-EEE18AE1D8F7}">
      <dgm:prSet/>
      <dgm:spPr/>
      <dgm:t>
        <a:bodyPr/>
        <a:lstStyle/>
        <a:p>
          <a:endParaRPr lang="en-US"/>
        </a:p>
      </dgm:t>
    </dgm:pt>
    <dgm:pt modelId="{8C2F74D8-D704-49C3-8DF1-F73976D25847}" type="sibTrans" cxnId="{0BDD6D7C-4805-4AD8-9AA2-EEE18AE1D8F7}">
      <dgm:prSet/>
      <dgm:spPr/>
      <dgm:t>
        <a:bodyPr/>
        <a:lstStyle/>
        <a:p>
          <a:endParaRPr lang="en-US"/>
        </a:p>
      </dgm:t>
    </dgm:pt>
    <dgm:pt modelId="{C7F3A04D-55F0-4AFC-93B2-9DF8211AF3E1}">
      <dgm:prSet/>
      <dgm:spPr/>
      <dgm:t>
        <a:bodyPr/>
        <a:lstStyle/>
        <a:p>
          <a:r>
            <a:rPr lang="en-US">
              <a:solidFill>
                <a:schemeClr val="bg1"/>
              </a:solidFill>
              <a:effectLst/>
              <a:latin typeface="Leelawadee" panose="020B0502040204020203" pitchFamily="34" charset="-34"/>
              <a:ea typeface="Calibri" panose="020F0502020204030204" pitchFamily="34" charset="0"/>
            </a:rPr>
            <a:t>We look forward to your participation in an upcoming Knowledge Café!</a:t>
          </a:r>
          <a:endParaRPr lang="en-US" dirty="0">
            <a:solidFill>
              <a:schemeClr val="bg1"/>
            </a:solidFill>
            <a:effectLst/>
            <a:latin typeface="Calibri" panose="020F0502020204030204" pitchFamily="34" charset="0"/>
            <a:ea typeface="Calibri" panose="020F0502020204030204" pitchFamily="34" charset="0"/>
          </a:endParaRPr>
        </a:p>
      </dgm:t>
    </dgm:pt>
    <dgm:pt modelId="{2EA6B1E6-935B-4056-9339-4CE1A87B7F2D}" type="parTrans" cxnId="{78E30F44-820B-4208-91F9-8C08AA2A04C5}">
      <dgm:prSet/>
      <dgm:spPr/>
      <dgm:t>
        <a:bodyPr/>
        <a:lstStyle/>
        <a:p>
          <a:endParaRPr lang="en-US"/>
        </a:p>
      </dgm:t>
    </dgm:pt>
    <dgm:pt modelId="{F06A23E3-42A6-4706-A029-4BD95FDF4615}" type="sibTrans" cxnId="{78E30F44-820B-4208-91F9-8C08AA2A04C5}">
      <dgm:prSet/>
      <dgm:spPr/>
      <dgm:t>
        <a:bodyPr/>
        <a:lstStyle/>
        <a:p>
          <a:endParaRPr lang="en-US"/>
        </a:p>
      </dgm:t>
    </dgm:pt>
    <dgm:pt modelId="{6C5C059A-F032-4F21-B22C-4977078FBA0A}" type="pres">
      <dgm:prSet presAssocID="{F575944E-41CF-4D1B-925C-DF8706FA467C}" presName="vert0" presStyleCnt="0">
        <dgm:presLayoutVars>
          <dgm:dir/>
          <dgm:animOne val="branch"/>
          <dgm:animLvl val="lvl"/>
        </dgm:presLayoutVars>
      </dgm:prSet>
      <dgm:spPr/>
    </dgm:pt>
    <dgm:pt modelId="{B8C7B82B-FAD3-493E-8BFE-FDAF91B708DB}" type="pres">
      <dgm:prSet presAssocID="{C689BF3F-C722-4001-BB1E-EBF06BBF1C1A}" presName="thickLine" presStyleLbl="alignNode1" presStyleIdx="0" presStyleCnt="6"/>
      <dgm:spPr/>
    </dgm:pt>
    <dgm:pt modelId="{8E384808-4751-46B8-BB96-C2D2C1201664}" type="pres">
      <dgm:prSet presAssocID="{C689BF3F-C722-4001-BB1E-EBF06BBF1C1A}" presName="horz1" presStyleCnt="0"/>
      <dgm:spPr/>
    </dgm:pt>
    <dgm:pt modelId="{457DEDA5-756E-496D-A603-1A1430B9F66A}" type="pres">
      <dgm:prSet presAssocID="{C689BF3F-C722-4001-BB1E-EBF06BBF1C1A}" presName="tx1" presStyleLbl="revTx" presStyleIdx="0" presStyleCnt="6"/>
      <dgm:spPr/>
    </dgm:pt>
    <dgm:pt modelId="{39E8909B-AB25-4019-83CC-CA929A686450}" type="pres">
      <dgm:prSet presAssocID="{C689BF3F-C722-4001-BB1E-EBF06BBF1C1A}" presName="vert1" presStyleCnt="0"/>
      <dgm:spPr/>
    </dgm:pt>
    <dgm:pt modelId="{21BF50A3-38D8-4517-BE6C-451B05A06D2E}" type="pres">
      <dgm:prSet presAssocID="{D5F17F60-BB64-4AE4-8C50-F207C065045F}" presName="thickLine" presStyleLbl="alignNode1" presStyleIdx="1" presStyleCnt="6"/>
      <dgm:spPr/>
    </dgm:pt>
    <dgm:pt modelId="{A8F1B5ED-8DA5-4741-B9D3-9F523C5C0672}" type="pres">
      <dgm:prSet presAssocID="{D5F17F60-BB64-4AE4-8C50-F207C065045F}" presName="horz1" presStyleCnt="0"/>
      <dgm:spPr/>
    </dgm:pt>
    <dgm:pt modelId="{1B4FDD67-AA5C-488B-BD8A-5A61D9753E01}" type="pres">
      <dgm:prSet presAssocID="{D5F17F60-BB64-4AE4-8C50-F207C065045F}" presName="tx1" presStyleLbl="revTx" presStyleIdx="1" presStyleCnt="6"/>
      <dgm:spPr/>
    </dgm:pt>
    <dgm:pt modelId="{49B29B5C-0341-4647-9462-B1ABED7A3C31}" type="pres">
      <dgm:prSet presAssocID="{D5F17F60-BB64-4AE4-8C50-F207C065045F}" presName="vert1" presStyleCnt="0"/>
      <dgm:spPr/>
    </dgm:pt>
    <dgm:pt modelId="{703431C1-1BA6-47C9-9C0C-77D5B094BCDD}" type="pres">
      <dgm:prSet presAssocID="{943F9DD4-2E06-4307-999C-1B7304F4FB79}" presName="thickLine" presStyleLbl="alignNode1" presStyleIdx="2" presStyleCnt="6"/>
      <dgm:spPr/>
    </dgm:pt>
    <dgm:pt modelId="{C79C19CB-09AC-48FE-AD59-49BC04BEB85B}" type="pres">
      <dgm:prSet presAssocID="{943F9DD4-2E06-4307-999C-1B7304F4FB79}" presName="horz1" presStyleCnt="0"/>
      <dgm:spPr/>
    </dgm:pt>
    <dgm:pt modelId="{C54BE0E7-FD90-4049-B490-EFD4F4D2CFFD}" type="pres">
      <dgm:prSet presAssocID="{943F9DD4-2E06-4307-999C-1B7304F4FB79}" presName="tx1" presStyleLbl="revTx" presStyleIdx="2" presStyleCnt="6"/>
      <dgm:spPr/>
    </dgm:pt>
    <dgm:pt modelId="{E9EADF2C-2FAE-4941-88CA-4D33043A08E6}" type="pres">
      <dgm:prSet presAssocID="{943F9DD4-2E06-4307-999C-1B7304F4FB79}" presName="vert1" presStyleCnt="0"/>
      <dgm:spPr/>
    </dgm:pt>
    <dgm:pt modelId="{09CAFBF3-7B31-43A9-B010-F2966E48937D}" type="pres">
      <dgm:prSet presAssocID="{AD9DF8C0-D3D8-4619-914E-10D551DACFE4}" presName="thickLine" presStyleLbl="alignNode1" presStyleIdx="3" presStyleCnt="6"/>
      <dgm:spPr/>
    </dgm:pt>
    <dgm:pt modelId="{86BE28C7-1DB6-408B-8CAB-F1AA04793E2B}" type="pres">
      <dgm:prSet presAssocID="{AD9DF8C0-D3D8-4619-914E-10D551DACFE4}" presName="horz1" presStyleCnt="0"/>
      <dgm:spPr/>
    </dgm:pt>
    <dgm:pt modelId="{7D76BE13-3BC8-40D7-9F30-253A73A8BB6B}" type="pres">
      <dgm:prSet presAssocID="{AD9DF8C0-D3D8-4619-914E-10D551DACFE4}" presName="tx1" presStyleLbl="revTx" presStyleIdx="3" presStyleCnt="6"/>
      <dgm:spPr/>
    </dgm:pt>
    <dgm:pt modelId="{5A567BF6-48A9-4941-BCB3-54570EA7FF17}" type="pres">
      <dgm:prSet presAssocID="{AD9DF8C0-D3D8-4619-914E-10D551DACFE4}" presName="vert1" presStyleCnt="0"/>
      <dgm:spPr/>
    </dgm:pt>
    <dgm:pt modelId="{70EFF2BD-6A31-4D4C-A2A1-B7A2A2D62E89}" type="pres">
      <dgm:prSet presAssocID="{E9280847-6452-4014-85D6-95E0E8706424}" presName="thickLine" presStyleLbl="alignNode1" presStyleIdx="4" presStyleCnt="6"/>
      <dgm:spPr/>
    </dgm:pt>
    <dgm:pt modelId="{21AA21F8-4F9E-4351-833F-958131D6024F}" type="pres">
      <dgm:prSet presAssocID="{E9280847-6452-4014-85D6-95E0E8706424}" presName="horz1" presStyleCnt="0"/>
      <dgm:spPr/>
    </dgm:pt>
    <dgm:pt modelId="{9A8A5A9C-D0D5-4471-9528-20B99CF25C8B}" type="pres">
      <dgm:prSet presAssocID="{E9280847-6452-4014-85D6-95E0E8706424}" presName="tx1" presStyleLbl="revTx" presStyleIdx="4" presStyleCnt="6"/>
      <dgm:spPr/>
    </dgm:pt>
    <dgm:pt modelId="{62D538AD-85F5-457D-9127-D413C1BD7994}" type="pres">
      <dgm:prSet presAssocID="{E9280847-6452-4014-85D6-95E0E8706424}" presName="vert1" presStyleCnt="0"/>
      <dgm:spPr/>
    </dgm:pt>
    <dgm:pt modelId="{7FDD4616-5D03-4054-BA97-13A45636F3CA}" type="pres">
      <dgm:prSet presAssocID="{C7F3A04D-55F0-4AFC-93B2-9DF8211AF3E1}" presName="thickLine" presStyleLbl="alignNode1" presStyleIdx="5" presStyleCnt="6"/>
      <dgm:spPr/>
    </dgm:pt>
    <dgm:pt modelId="{333CC319-1F45-41D4-9041-68149C6D36E5}" type="pres">
      <dgm:prSet presAssocID="{C7F3A04D-55F0-4AFC-93B2-9DF8211AF3E1}" presName="horz1" presStyleCnt="0"/>
      <dgm:spPr/>
    </dgm:pt>
    <dgm:pt modelId="{713D671B-DB2E-406D-BFEE-424F40026742}" type="pres">
      <dgm:prSet presAssocID="{C7F3A04D-55F0-4AFC-93B2-9DF8211AF3E1}" presName="tx1" presStyleLbl="revTx" presStyleIdx="5" presStyleCnt="6"/>
      <dgm:spPr/>
    </dgm:pt>
    <dgm:pt modelId="{A8176112-73D1-473C-B5CE-F1F67114EAA7}" type="pres">
      <dgm:prSet presAssocID="{C7F3A04D-55F0-4AFC-93B2-9DF8211AF3E1}" presName="vert1" presStyleCnt="0"/>
      <dgm:spPr/>
    </dgm:pt>
  </dgm:ptLst>
  <dgm:cxnLst>
    <dgm:cxn modelId="{A0AC3B11-E140-4D21-8181-9B5A32D05AFD}" srcId="{F575944E-41CF-4D1B-925C-DF8706FA467C}" destId="{D5F17F60-BB64-4AE4-8C50-F207C065045F}" srcOrd="1" destOrd="0" parTransId="{4002751E-A811-429F-B559-37DB8F475B7F}" sibTransId="{57317D44-E57A-4BB0-BE60-31E3B060E55E}"/>
    <dgm:cxn modelId="{CDDD401B-A014-4C68-8107-EE2A8DE7642C}" type="presOf" srcId="{943F9DD4-2E06-4307-999C-1B7304F4FB79}" destId="{C54BE0E7-FD90-4049-B490-EFD4F4D2CFFD}" srcOrd="0" destOrd="0" presId="urn:microsoft.com/office/officeart/2008/layout/LinedList"/>
    <dgm:cxn modelId="{CED6E126-CB5A-4CD2-A7A5-8658AA9AAEA0}" type="presOf" srcId="{F575944E-41CF-4D1B-925C-DF8706FA467C}" destId="{6C5C059A-F032-4F21-B22C-4977078FBA0A}" srcOrd="0" destOrd="0" presId="urn:microsoft.com/office/officeart/2008/layout/LinedList"/>
    <dgm:cxn modelId="{7BFC1338-19ED-4E74-B53D-94DDEC9A6194}" type="presOf" srcId="{AD9DF8C0-D3D8-4619-914E-10D551DACFE4}" destId="{7D76BE13-3BC8-40D7-9F30-253A73A8BB6B}" srcOrd="0" destOrd="0" presId="urn:microsoft.com/office/officeart/2008/layout/LinedList"/>
    <dgm:cxn modelId="{A45C5D63-310D-4A7D-BACE-4CE7E52817B7}" srcId="{F575944E-41CF-4D1B-925C-DF8706FA467C}" destId="{AD9DF8C0-D3D8-4619-914E-10D551DACFE4}" srcOrd="3" destOrd="0" parTransId="{FECE6574-BACD-4A8D-A175-25174A54F903}" sibTransId="{2C2D546B-63CA-455D-BB68-24C92F61F053}"/>
    <dgm:cxn modelId="{78E30F44-820B-4208-91F9-8C08AA2A04C5}" srcId="{F575944E-41CF-4D1B-925C-DF8706FA467C}" destId="{C7F3A04D-55F0-4AFC-93B2-9DF8211AF3E1}" srcOrd="5" destOrd="0" parTransId="{2EA6B1E6-935B-4056-9339-4CE1A87B7F2D}" sibTransId="{F06A23E3-42A6-4706-A029-4BD95FDF4615}"/>
    <dgm:cxn modelId="{DC13A547-A0D8-49E3-A6E1-FB68547AE50F}" type="presOf" srcId="{C689BF3F-C722-4001-BB1E-EBF06BBF1C1A}" destId="{457DEDA5-756E-496D-A603-1A1430B9F66A}" srcOrd="0" destOrd="0" presId="urn:microsoft.com/office/officeart/2008/layout/LinedList"/>
    <dgm:cxn modelId="{A65E756E-779E-413A-BB35-64731C4054F0}" srcId="{F575944E-41CF-4D1B-925C-DF8706FA467C}" destId="{C689BF3F-C722-4001-BB1E-EBF06BBF1C1A}" srcOrd="0" destOrd="0" parTransId="{00758259-5331-408C-8CFF-0F7FAF040CA8}" sibTransId="{082FD488-0F48-4F50-948A-97CFCE6DEF4B}"/>
    <dgm:cxn modelId="{C40FEE75-36EA-4538-BE17-1BCBD561B8FC}" type="presOf" srcId="{C7F3A04D-55F0-4AFC-93B2-9DF8211AF3E1}" destId="{713D671B-DB2E-406D-BFEE-424F40026742}" srcOrd="0" destOrd="0" presId="urn:microsoft.com/office/officeart/2008/layout/LinedList"/>
    <dgm:cxn modelId="{0BDD6D7C-4805-4AD8-9AA2-EEE18AE1D8F7}" srcId="{F575944E-41CF-4D1B-925C-DF8706FA467C}" destId="{E9280847-6452-4014-85D6-95E0E8706424}" srcOrd="4" destOrd="0" parTransId="{A7FB45A6-B2C9-4A79-BFA0-662F1BA8BADE}" sibTransId="{8C2F74D8-D704-49C3-8DF1-F73976D25847}"/>
    <dgm:cxn modelId="{E43825AE-5C5C-42A6-BDF9-89DC90F35F89}" type="presOf" srcId="{E9280847-6452-4014-85D6-95E0E8706424}" destId="{9A8A5A9C-D0D5-4471-9528-20B99CF25C8B}" srcOrd="0" destOrd="0" presId="urn:microsoft.com/office/officeart/2008/layout/LinedList"/>
    <dgm:cxn modelId="{93C4AEAF-C61F-4568-AC63-7CA8BC02E4BC}" srcId="{F575944E-41CF-4D1B-925C-DF8706FA467C}" destId="{943F9DD4-2E06-4307-999C-1B7304F4FB79}" srcOrd="2" destOrd="0" parTransId="{E89FCE32-EA28-407D-8BC5-442B925A887A}" sibTransId="{AB4AFF79-9E84-4322-AD3E-10A1E91815E4}"/>
    <dgm:cxn modelId="{A99ABBBC-7865-4A3E-9D2D-31BA08B790BF}" type="presOf" srcId="{D5F17F60-BB64-4AE4-8C50-F207C065045F}" destId="{1B4FDD67-AA5C-488B-BD8A-5A61D9753E01}" srcOrd="0" destOrd="0" presId="urn:microsoft.com/office/officeart/2008/layout/LinedList"/>
    <dgm:cxn modelId="{D6533623-673C-4EE2-B7DF-905B3C05E536}" type="presParOf" srcId="{6C5C059A-F032-4F21-B22C-4977078FBA0A}" destId="{B8C7B82B-FAD3-493E-8BFE-FDAF91B708DB}" srcOrd="0" destOrd="0" presId="urn:microsoft.com/office/officeart/2008/layout/LinedList"/>
    <dgm:cxn modelId="{CA058D9A-7C13-48A8-8306-E1F162CAB4E9}" type="presParOf" srcId="{6C5C059A-F032-4F21-B22C-4977078FBA0A}" destId="{8E384808-4751-46B8-BB96-C2D2C1201664}" srcOrd="1" destOrd="0" presId="urn:microsoft.com/office/officeart/2008/layout/LinedList"/>
    <dgm:cxn modelId="{BFD0F40B-70E7-45F3-8C76-6EC9E8446C50}" type="presParOf" srcId="{8E384808-4751-46B8-BB96-C2D2C1201664}" destId="{457DEDA5-756E-496D-A603-1A1430B9F66A}" srcOrd="0" destOrd="0" presId="urn:microsoft.com/office/officeart/2008/layout/LinedList"/>
    <dgm:cxn modelId="{B97A890B-9799-41F3-BBDE-E2FAF65AE3A2}" type="presParOf" srcId="{8E384808-4751-46B8-BB96-C2D2C1201664}" destId="{39E8909B-AB25-4019-83CC-CA929A686450}" srcOrd="1" destOrd="0" presId="urn:microsoft.com/office/officeart/2008/layout/LinedList"/>
    <dgm:cxn modelId="{A7FBAC25-4718-4FCA-91C4-504FC06BB26B}" type="presParOf" srcId="{6C5C059A-F032-4F21-B22C-4977078FBA0A}" destId="{21BF50A3-38D8-4517-BE6C-451B05A06D2E}" srcOrd="2" destOrd="0" presId="urn:microsoft.com/office/officeart/2008/layout/LinedList"/>
    <dgm:cxn modelId="{51C19F7B-A83E-43FF-9D7E-C9041CB4512F}" type="presParOf" srcId="{6C5C059A-F032-4F21-B22C-4977078FBA0A}" destId="{A8F1B5ED-8DA5-4741-B9D3-9F523C5C0672}" srcOrd="3" destOrd="0" presId="urn:microsoft.com/office/officeart/2008/layout/LinedList"/>
    <dgm:cxn modelId="{C6163C4C-6570-4C76-9C05-4F64CB7B4874}" type="presParOf" srcId="{A8F1B5ED-8DA5-4741-B9D3-9F523C5C0672}" destId="{1B4FDD67-AA5C-488B-BD8A-5A61D9753E01}" srcOrd="0" destOrd="0" presId="urn:microsoft.com/office/officeart/2008/layout/LinedList"/>
    <dgm:cxn modelId="{7504CB15-DAE1-499D-85FB-9E96B7AED22A}" type="presParOf" srcId="{A8F1B5ED-8DA5-4741-B9D3-9F523C5C0672}" destId="{49B29B5C-0341-4647-9462-B1ABED7A3C31}" srcOrd="1" destOrd="0" presId="urn:microsoft.com/office/officeart/2008/layout/LinedList"/>
    <dgm:cxn modelId="{8011523E-D380-46D4-BBBF-4832D8B416DD}" type="presParOf" srcId="{6C5C059A-F032-4F21-B22C-4977078FBA0A}" destId="{703431C1-1BA6-47C9-9C0C-77D5B094BCDD}" srcOrd="4" destOrd="0" presId="urn:microsoft.com/office/officeart/2008/layout/LinedList"/>
    <dgm:cxn modelId="{608094A7-3D7A-4C2D-8922-540AB7B1D832}" type="presParOf" srcId="{6C5C059A-F032-4F21-B22C-4977078FBA0A}" destId="{C79C19CB-09AC-48FE-AD59-49BC04BEB85B}" srcOrd="5" destOrd="0" presId="urn:microsoft.com/office/officeart/2008/layout/LinedList"/>
    <dgm:cxn modelId="{21E12B86-65FF-4946-8576-A3D641CBA3A8}" type="presParOf" srcId="{C79C19CB-09AC-48FE-AD59-49BC04BEB85B}" destId="{C54BE0E7-FD90-4049-B490-EFD4F4D2CFFD}" srcOrd="0" destOrd="0" presId="urn:microsoft.com/office/officeart/2008/layout/LinedList"/>
    <dgm:cxn modelId="{D5CEC159-8B7C-4558-8DA0-D6076DA23023}" type="presParOf" srcId="{C79C19CB-09AC-48FE-AD59-49BC04BEB85B}" destId="{E9EADF2C-2FAE-4941-88CA-4D33043A08E6}" srcOrd="1" destOrd="0" presId="urn:microsoft.com/office/officeart/2008/layout/LinedList"/>
    <dgm:cxn modelId="{365FE382-47FE-448F-B9DD-9CA677EE57C3}" type="presParOf" srcId="{6C5C059A-F032-4F21-B22C-4977078FBA0A}" destId="{09CAFBF3-7B31-43A9-B010-F2966E48937D}" srcOrd="6" destOrd="0" presId="urn:microsoft.com/office/officeart/2008/layout/LinedList"/>
    <dgm:cxn modelId="{C28BE20D-91FD-4760-AEA6-876C11B53727}" type="presParOf" srcId="{6C5C059A-F032-4F21-B22C-4977078FBA0A}" destId="{86BE28C7-1DB6-408B-8CAB-F1AA04793E2B}" srcOrd="7" destOrd="0" presId="urn:microsoft.com/office/officeart/2008/layout/LinedList"/>
    <dgm:cxn modelId="{0BE30BBC-3762-489D-8DBB-5C87F093FA52}" type="presParOf" srcId="{86BE28C7-1DB6-408B-8CAB-F1AA04793E2B}" destId="{7D76BE13-3BC8-40D7-9F30-253A73A8BB6B}" srcOrd="0" destOrd="0" presId="urn:microsoft.com/office/officeart/2008/layout/LinedList"/>
    <dgm:cxn modelId="{C474E46B-F21E-453D-9782-F7F33C108F2D}" type="presParOf" srcId="{86BE28C7-1DB6-408B-8CAB-F1AA04793E2B}" destId="{5A567BF6-48A9-4941-BCB3-54570EA7FF17}" srcOrd="1" destOrd="0" presId="urn:microsoft.com/office/officeart/2008/layout/LinedList"/>
    <dgm:cxn modelId="{F418E8DA-7BBD-4768-9333-DA3595B78129}" type="presParOf" srcId="{6C5C059A-F032-4F21-B22C-4977078FBA0A}" destId="{70EFF2BD-6A31-4D4C-A2A1-B7A2A2D62E89}" srcOrd="8" destOrd="0" presId="urn:microsoft.com/office/officeart/2008/layout/LinedList"/>
    <dgm:cxn modelId="{5F8E04E4-719D-4E55-BB26-9D03622F2691}" type="presParOf" srcId="{6C5C059A-F032-4F21-B22C-4977078FBA0A}" destId="{21AA21F8-4F9E-4351-833F-958131D6024F}" srcOrd="9" destOrd="0" presId="urn:microsoft.com/office/officeart/2008/layout/LinedList"/>
    <dgm:cxn modelId="{5BDDD40D-D87E-4894-BA89-4EE0B64FB1B4}" type="presParOf" srcId="{21AA21F8-4F9E-4351-833F-958131D6024F}" destId="{9A8A5A9C-D0D5-4471-9528-20B99CF25C8B}" srcOrd="0" destOrd="0" presId="urn:microsoft.com/office/officeart/2008/layout/LinedList"/>
    <dgm:cxn modelId="{8B201493-9268-4A31-B273-917F4BC05F4D}" type="presParOf" srcId="{21AA21F8-4F9E-4351-833F-958131D6024F}" destId="{62D538AD-85F5-457D-9127-D413C1BD7994}" srcOrd="1" destOrd="0" presId="urn:microsoft.com/office/officeart/2008/layout/LinedList"/>
    <dgm:cxn modelId="{A719E85F-F243-43D1-BFE3-4EE8EB520745}" type="presParOf" srcId="{6C5C059A-F032-4F21-B22C-4977078FBA0A}" destId="{7FDD4616-5D03-4054-BA97-13A45636F3CA}" srcOrd="10" destOrd="0" presId="urn:microsoft.com/office/officeart/2008/layout/LinedList"/>
    <dgm:cxn modelId="{DFBD44F9-C89F-47A9-BC89-B3294EE4AF9E}" type="presParOf" srcId="{6C5C059A-F032-4F21-B22C-4977078FBA0A}" destId="{333CC319-1F45-41D4-9041-68149C6D36E5}" srcOrd="11" destOrd="0" presId="urn:microsoft.com/office/officeart/2008/layout/LinedList"/>
    <dgm:cxn modelId="{68FBEA7B-4D43-4BF5-B677-B5C90FFE99D9}" type="presParOf" srcId="{333CC319-1F45-41D4-9041-68149C6D36E5}" destId="{713D671B-DB2E-406D-BFEE-424F40026742}" srcOrd="0" destOrd="0" presId="urn:microsoft.com/office/officeart/2008/layout/LinedList"/>
    <dgm:cxn modelId="{016D70FA-D965-47C1-95DC-84AD6EE42714}" type="presParOf" srcId="{333CC319-1F45-41D4-9041-68149C6D36E5}" destId="{A8176112-73D1-473C-B5CE-F1F67114EAA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3A064F-6205-451E-809C-44CDC69B6DC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0B987D45-5A01-48A5-A464-AC660384F554}">
      <dgm:prSet phldrT="[Text]"/>
      <dgm:spPr/>
      <dgm:t>
        <a:bodyPr/>
        <a:lstStyle/>
        <a:p>
          <a:r>
            <a:rPr lang="en-US" dirty="0"/>
            <a:t>September 27</a:t>
          </a:r>
          <a:r>
            <a:rPr lang="en-US" baseline="30000" dirty="0"/>
            <a:t>th</a:t>
          </a:r>
          <a:r>
            <a:rPr lang="en-US" dirty="0"/>
            <a:t> - Meet &amp; Greet with ODOT CADD Section</a:t>
          </a:r>
        </a:p>
      </dgm:t>
    </dgm:pt>
    <dgm:pt modelId="{399266E6-A56D-4C2A-A403-D3145A52F404}" type="parTrans" cxnId="{44460CD0-BA74-46F0-9FC4-9F6C1395A1B2}">
      <dgm:prSet/>
      <dgm:spPr/>
      <dgm:t>
        <a:bodyPr/>
        <a:lstStyle/>
        <a:p>
          <a:endParaRPr lang="en-US"/>
        </a:p>
      </dgm:t>
    </dgm:pt>
    <dgm:pt modelId="{B8F4FA5F-26B0-4108-B22B-4ABA05A0CC40}" type="sibTrans" cxnId="{44460CD0-BA74-46F0-9FC4-9F6C1395A1B2}">
      <dgm:prSet/>
      <dgm:spPr/>
      <dgm:t>
        <a:bodyPr/>
        <a:lstStyle/>
        <a:p>
          <a:endParaRPr lang="en-US"/>
        </a:p>
      </dgm:t>
    </dgm:pt>
    <dgm:pt modelId="{5FDAFDCE-080A-47B6-80F8-B4F01EBD6408}">
      <dgm:prSet/>
      <dgm:spPr/>
      <dgm:t>
        <a:bodyPr/>
        <a:lstStyle/>
        <a:p>
          <a:r>
            <a:rPr lang="en-US" dirty="0"/>
            <a:t>October 25</a:t>
          </a:r>
          <a:r>
            <a:rPr lang="en-US" baseline="30000" dirty="0"/>
            <a:t>th</a:t>
          </a:r>
          <a:r>
            <a:rPr lang="en-US" dirty="0"/>
            <a:t> – CADD Standards: Setting Up</a:t>
          </a:r>
        </a:p>
      </dgm:t>
    </dgm:pt>
    <dgm:pt modelId="{C106B9D2-45E4-4C3B-801E-6E970C30653C}" type="parTrans" cxnId="{E89F9D41-02B7-4D6B-ADDB-33E07B4B4736}">
      <dgm:prSet/>
      <dgm:spPr/>
      <dgm:t>
        <a:bodyPr/>
        <a:lstStyle/>
        <a:p>
          <a:endParaRPr lang="en-US"/>
        </a:p>
      </dgm:t>
    </dgm:pt>
    <dgm:pt modelId="{CDBD4E5D-4CC7-4C97-A610-219030063EAD}" type="sibTrans" cxnId="{E89F9D41-02B7-4D6B-ADDB-33E07B4B4736}">
      <dgm:prSet/>
      <dgm:spPr/>
      <dgm:t>
        <a:bodyPr/>
        <a:lstStyle/>
        <a:p>
          <a:endParaRPr lang="en-US"/>
        </a:p>
      </dgm:t>
    </dgm:pt>
    <dgm:pt modelId="{54A31D62-CD69-4E76-916A-685E29DB2E74}">
      <dgm:prSet/>
      <dgm:spPr/>
      <dgm:t>
        <a:bodyPr/>
        <a:lstStyle/>
        <a:p>
          <a:r>
            <a:rPr lang="en-US" dirty="0"/>
            <a:t>November 29</a:t>
          </a:r>
          <a:r>
            <a:rPr lang="en-US" baseline="30000" dirty="0"/>
            <a:t>th</a:t>
          </a:r>
          <a:r>
            <a:rPr lang="en-US" dirty="0"/>
            <a:t> – CADD Standards: Details on Standards (e.g. Folder Structure, File Naming, etc.)</a:t>
          </a:r>
        </a:p>
      </dgm:t>
    </dgm:pt>
    <dgm:pt modelId="{3B142A4A-D6BC-4A24-80CD-FB672F9FA67A}" type="parTrans" cxnId="{8825E4E4-E161-4CF8-8E05-63A89F43D0FA}">
      <dgm:prSet/>
      <dgm:spPr/>
      <dgm:t>
        <a:bodyPr/>
        <a:lstStyle/>
        <a:p>
          <a:endParaRPr lang="en-US"/>
        </a:p>
      </dgm:t>
    </dgm:pt>
    <dgm:pt modelId="{D32669A9-744B-4477-8F71-E3BFCE74C31E}" type="sibTrans" cxnId="{8825E4E4-E161-4CF8-8E05-63A89F43D0FA}">
      <dgm:prSet/>
      <dgm:spPr/>
      <dgm:t>
        <a:bodyPr/>
        <a:lstStyle/>
        <a:p>
          <a:endParaRPr lang="en-US"/>
        </a:p>
      </dgm:t>
    </dgm:pt>
    <dgm:pt modelId="{ACC97A21-8306-48CC-8944-9CEABC80EE43}">
      <dgm:prSet/>
      <dgm:spPr/>
      <dgm:t>
        <a:bodyPr/>
        <a:lstStyle/>
        <a:p>
          <a:r>
            <a:rPr lang="en-US" dirty="0"/>
            <a:t>January 31</a:t>
          </a:r>
          <a:r>
            <a:rPr lang="en-US" baseline="30000" dirty="0"/>
            <a:t>st</a:t>
          </a:r>
          <a:r>
            <a:rPr lang="en-US" dirty="0"/>
            <a:t> – Custom Applications</a:t>
          </a:r>
        </a:p>
      </dgm:t>
    </dgm:pt>
    <dgm:pt modelId="{0B486060-91F5-4365-ADEB-34BB3799FFCC}" type="parTrans" cxnId="{6DB45CC4-EE80-4478-962B-DE6A7DD57B9F}">
      <dgm:prSet/>
      <dgm:spPr/>
      <dgm:t>
        <a:bodyPr/>
        <a:lstStyle/>
        <a:p>
          <a:endParaRPr lang="en-US"/>
        </a:p>
      </dgm:t>
    </dgm:pt>
    <dgm:pt modelId="{24955AA9-8DB0-4F03-A9CD-5ACD51ADBC8D}" type="sibTrans" cxnId="{6DB45CC4-EE80-4478-962B-DE6A7DD57B9F}">
      <dgm:prSet/>
      <dgm:spPr/>
      <dgm:t>
        <a:bodyPr/>
        <a:lstStyle/>
        <a:p>
          <a:endParaRPr lang="en-US"/>
        </a:p>
      </dgm:t>
    </dgm:pt>
    <dgm:pt modelId="{12882920-220A-431D-BEF6-9B1B262E3EE9}">
      <dgm:prSet/>
      <dgm:spPr/>
      <dgm:t>
        <a:bodyPr/>
        <a:lstStyle/>
        <a:p>
          <a:r>
            <a:rPr lang="en-US" dirty="0"/>
            <a:t>February 28</a:t>
          </a:r>
          <a:r>
            <a:rPr lang="en-US" baseline="30000" dirty="0"/>
            <a:t>th</a:t>
          </a:r>
          <a:r>
            <a:rPr lang="en-US" dirty="0"/>
            <a:t> – Digital Signatures</a:t>
          </a:r>
        </a:p>
      </dgm:t>
    </dgm:pt>
    <dgm:pt modelId="{B26A2AB5-DA6F-479C-893B-9FDBD1842AC1}" type="parTrans" cxnId="{61CC73AE-1F27-4920-ACAF-CD3E3CD0173A}">
      <dgm:prSet/>
      <dgm:spPr/>
      <dgm:t>
        <a:bodyPr/>
        <a:lstStyle/>
        <a:p>
          <a:endParaRPr lang="en-US"/>
        </a:p>
      </dgm:t>
    </dgm:pt>
    <dgm:pt modelId="{52FD07D1-290C-4004-BD9C-5EC78884B5CC}" type="sibTrans" cxnId="{61CC73AE-1F27-4920-ACAF-CD3E3CD0173A}">
      <dgm:prSet/>
      <dgm:spPr/>
      <dgm:t>
        <a:bodyPr/>
        <a:lstStyle/>
        <a:p>
          <a:endParaRPr lang="en-US"/>
        </a:p>
      </dgm:t>
    </dgm:pt>
    <dgm:pt modelId="{B0131CFF-6BD8-4369-8384-778FD7B1BEB6}">
      <dgm:prSet/>
      <dgm:spPr/>
      <dgm:t>
        <a:bodyPr/>
        <a:lstStyle/>
        <a:p>
          <a:r>
            <a:rPr lang="en-US" dirty="0"/>
            <a:t>March 27</a:t>
          </a:r>
          <a:r>
            <a:rPr lang="en-US" baseline="30000" dirty="0"/>
            <a:t>th</a:t>
          </a:r>
          <a:r>
            <a:rPr lang="en-US" dirty="0"/>
            <a:t> – Survey</a:t>
          </a:r>
        </a:p>
      </dgm:t>
    </dgm:pt>
    <dgm:pt modelId="{FF115321-D430-4804-BED3-652D7EAEAEC6}" type="parTrans" cxnId="{5B5F09A4-929A-4135-A1B0-342E9DAF3485}">
      <dgm:prSet/>
      <dgm:spPr/>
      <dgm:t>
        <a:bodyPr/>
        <a:lstStyle/>
        <a:p>
          <a:endParaRPr lang="en-US"/>
        </a:p>
      </dgm:t>
    </dgm:pt>
    <dgm:pt modelId="{11B4935B-B680-4550-88EE-39F315FB33CE}" type="sibTrans" cxnId="{5B5F09A4-929A-4135-A1B0-342E9DAF3485}">
      <dgm:prSet/>
      <dgm:spPr/>
      <dgm:t>
        <a:bodyPr/>
        <a:lstStyle/>
        <a:p>
          <a:endParaRPr lang="en-US"/>
        </a:p>
      </dgm:t>
    </dgm:pt>
    <dgm:pt modelId="{BDB90F09-C443-4F2F-A5F9-973DDF426B41}" type="pres">
      <dgm:prSet presAssocID="{1B3A064F-6205-451E-809C-44CDC69B6DC1}" presName="Name0" presStyleCnt="0">
        <dgm:presLayoutVars>
          <dgm:dir/>
          <dgm:animLvl val="lvl"/>
          <dgm:resizeHandles val="exact"/>
        </dgm:presLayoutVars>
      </dgm:prSet>
      <dgm:spPr/>
    </dgm:pt>
    <dgm:pt modelId="{9294DFCD-322C-4C12-8FFD-8C36CFE80E73}" type="pres">
      <dgm:prSet presAssocID="{B0131CFF-6BD8-4369-8384-778FD7B1BEB6}" presName="boxAndChildren" presStyleCnt="0"/>
      <dgm:spPr/>
    </dgm:pt>
    <dgm:pt modelId="{36C7E38E-EBA9-43E5-BA1E-44A905BC558A}" type="pres">
      <dgm:prSet presAssocID="{B0131CFF-6BD8-4369-8384-778FD7B1BEB6}" presName="parentTextBox" presStyleLbl="node1" presStyleIdx="0" presStyleCnt="6"/>
      <dgm:spPr/>
    </dgm:pt>
    <dgm:pt modelId="{CEF8BD4E-B139-4863-A7B7-186C7F01FAA6}" type="pres">
      <dgm:prSet presAssocID="{52FD07D1-290C-4004-BD9C-5EC78884B5CC}" presName="sp" presStyleCnt="0"/>
      <dgm:spPr/>
    </dgm:pt>
    <dgm:pt modelId="{FBE785CF-764A-44C5-9152-ED19705837FA}" type="pres">
      <dgm:prSet presAssocID="{12882920-220A-431D-BEF6-9B1B262E3EE9}" presName="arrowAndChildren" presStyleCnt="0"/>
      <dgm:spPr/>
    </dgm:pt>
    <dgm:pt modelId="{F7A8E477-DD9C-470E-9B6E-C8C0D381173E}" type="pres">
      <dgm:prSet presAssocID="{12882920-220A-431D-BEF6-9B1B262E3EE9}" presName="parentTextArrow" presStyleLbl="node1" presStyleIdx="1" presStyleCnt="6"/>
      <dgm:spPr/>
    </dgm:pt>
    <dgm:pt modelId="{089B0B42-3993-42FF-BDA1-8237B0C6F125}" type="pres">
      <dgm:prSet presAssocID="{24955AA9-8DB0-4F03-A9CD-5ACD51ADBC8D}" presName="sp" presStyleCnt="0"/>
      <dgm:spPr/>
    </dgm:pt>
    <dgm:pt modelId="{0F7829EC-9ED9-4988-94A8-DD712AEFC7E3}" type="pres">
      <dgm:prSet presAssocID="{ACC97A21-8306-48CC-8944-9CEABC80EE43}" presName="arrowAndChildren" presStyleCnt="0"/>
      <dgm:spPr/>
    </dgm:pt>
    <dgm:pt modelId="{2251CD33-5E7F-4B73-8159-EA52AF3E66C9}" type="pres">
      <dgm:prSet presAssocID="{ACC97A21-8306-48CC-8944-9CEABC80EE43}" presName="parentTextArrow" presStyleLbl="node1" presStyleIdx="2" presStyleCnt="6"/>
      <dgm:spPr/>
    </dgm:pt>
    <dgm:pt modelId="{7232E76B-0944-4F0F-BB70-80AA0EEE4AB0}" type="pres">
      <dgm:prSet presAssocID="{D32669A9-744B-4477-8F71-E3BFCE74C31E}" presName="sp" presStyleCnt="0"/>
      <dgm:spPr/>
    </dgm:pt>
    <dgm:pt modelId="{7AEDF5B7-9D57-4A50-BE5F-ED2CB5D8431A}" type="pres">
      <dgm:prSet presAssocID="{54A31D62-CD69-4E76-916A-685E29DB2E74}" presName="arrowAndChildren" presStyleCnt="0"/>
      <dgm:spPr/>
    </dgm:pt>
    <dgm:pt modelId="{3FF284C9-F8E4-4AA1-9285-DFE0DDEFF75C}" type="pres">
      <dgm:prSet presAssocID="{54A31D62-CD69-4E76-916A-685E29DB2E74}" presName="parentTextArrow" presStyleLbl="node1" presStyleIdx="3" presStyleCnt="6"/>
      <dgm:spPr/>
    </dgm:pt>
    <dgm:pt modelId="{5F7EAEC5-BA44-4FDE-97C9-1BC83F8BFAB5}" type="pres">
      <dgm:prSet presAssocID="{CDBD4E5D-4CC7-4C97-A610-219030063EAD}" presName="sp" presStyleCnt="0"/>
      <dgm:spPr/>
    </dgm:pt>
    <dgm:pt modelId="{6DD87141-3112-4513-A4C8-7E376B50EBEB}" type="pres">
      <dgm:prSet presAssocID="{5FDAFDCE-080A-47B6-80F8-B4F01EBD6408}" presName="arrowAndChildren" presStyleCnt="0"/>
      <dgm:spPr/>
    </dgm:pt>
    <dgm:pt modelId="{893277D8-BEFD-47B9-98F8-D54A332C4470}" type="pres">
      <dgm:prSet presAssocID="{5FDAFDCE-080A-47B6-80F8-B4F01EBD6408}" presName="parentTextArrow" presStyleLbl="node1" presStyleIdx="4" presStyleCnt="6"/>
      <dgm:spPr/>
    </dgm:pt>
    <dgm:pt modelId="{071F7685-A228-45F1-BA76-4F7F605E27B0}" type="pres">
      <dgm:prSet presAssocID="{B8F4FA5F-26B0-4108-B22B-4ABA05A0CC40}" presName="sp" presStyleCnt="0"/>
      <dgm:spPr/>
    </dgm:pt>
    <dgm:pt modelId="{07CEAFE9-E545-4A05-96D2-BD1FA1B8AD63}" type="pres">
      <dgm:prSet presAssocID="{0B987D45-5A01-48A5-A464-AC660384F554}" presName="arrowAndChildren" presStyleCnt="0"/>
      <dgm:spPr/>
    </dgm:pt>
    <dgm:pt modelId="{09B31253-0FBF-4876-9004-7F14F2762660}" type="pres">
      <dgm:prSet presAssocID="{0B987D45-5A01-48A5-A464-AC660384F554}" presName="parentTextArrow" presStyleLbl="node1" presStyleIdx="5" presStyleCnt="6"/>
      <dgm:spPr/>
    </dgm:pt>
  </dgm:ptLst>
  <dgm:cxnLst>
    <dgm:cxn modelId="{6845CA0A-6E5B-4E27-A275-89D4E7E07298}" type="presOf" srcId="{0B987D45-5A01-48A5-A464-AC660384F554}" destId="{09B31253-0FBF-4876-9004-7F14F2762660}" srcOrd="0" destOrd="0" presId="urn:microsoft.com/office/officeart/2005/8/layout/process4"/>
    <dgm:cxn modelId="{197FD622-FF5D-43A2-AFD3-4E3995886B72}" type="presOf" srcId="{5FDAFDCE-080A-47B6-80F8-B4F01EBD6408}" destId="{893277D8-BEFD-47B9-98F8-D54A332C4470}" srcOrd="0" destOrd="0" presId="urn:microsoft.com/office/officeart/2005/8/layout/process4"/>
    <dgm:cxn modelId="{1351EB29-46BA-4C41-BD1B-54D506991E67}" type="presOf" srcId="{54A31D62-CD69-4E76-916A-685E29DB2E74}" destId="{3FF284C9-F8E4-4AA1-9285-DFE0DDEFF75C}" srcOrd="0" destOrd="0" presId="urn:microsoft.com/office/officeart/2005/8/layout/process4"/>
    <dgm:cxn modelId="{E89F9D41-02B7-4D6B-ADDB-33E07B4B4736}" srcId="{1B3A064F-6205-451E-809C-44CDC69B6DC1}" destId="{5FDAFDCE-080A-47B6-80F8-B4F01EBD6408}" srcOrd="1" destOrd="0" parTransId="{C106B9D2-45E4-4C3B-801E-6E970C30653C}" sibTransId="{CDBD4E5D-4CC7-4C97-A610-219030063EAD}"/>
    <dgm:cxn modelId="{DCD9F867-F393-48FF-B5C2-9D83BDB5890B}" type="presOf" srcId="{1B3A064F-6205-451E-809C-44CDC69B6DC1}" destId="{BDB90F09-C443-4F2F-A5F9-973DDF426B41}" srcOrd="0" destOrd="0" presId="urn:microsoft.com/office/officeart/2005/8/layout/process4"/>
    <dgm:cxn modelId="{CD0CA154-584D-497E-8DE3-030E7DE79EB8}" type="presOf" srcId="{ACC97A21-8306-48CC-8944-9CEABC80EE43}" destId="{2251CD33-5E7F-4B73-8159-EA52AF3E66C9}" srcOrd="0" destOrd="0" presId="urn:microsoft.com/office/officeart/2005/8/layout/process4"/>
    <dgm:cxn modelId="{834BF874-F3EB-470D-BB05-6EFC2562652B}" type="presOf" srcId="{12882920-220A-431D-BEF6-9B1B262E3EE9}" destId="{F7A8E477-DD9C-470E-9B6E-C8C0D381173E}" srcOrd="0" destOrd="0" presId="urn:microsoft.com/office/officeart/2005/8/layout/process4"/>
    <dgm:cxn modelId="{5B5F09A4-929A-4135-A1B0-342E9DAF3485}" srcId="{1B3A064F-6205-451E-809C-44CDC69B6DC1}" destId="{B0131CFF-6BD8-4369-8384-778FD7B1BEB6}" srcOrd="5" destOrd="0" parTransId="{FF115321-D430-4804-BED3-652D7EAEAEC6}" sibTransId="{11B4935B-B680-4550-88EE-39F315FB33CE}"/>
    <dgm:cxn modelId="{20DF7CAC-21C3-4845-B6D9-516413118309}" type="presOf" srcId="{B0131CFF-6BD8-4369-8384-778FD7B1BEB6}" destId="{36C7E38E-EBA9-43E5-BA1E-44A905BC558A}" srcOrd="0" destOrd="0" presId="urn:microsoft.com/office/officeart/2005/8/layout/process4"/>
    <dgm:cxn modelId="{61CC73AE-1F27-4920-ACAF-CD3E3CD0173A}" srcId="{1B3A064F-6205-451E-809C-44CDC69B6DC1}" destId="{12882920-220A-431D-BEF6-9B1B262E3EE9}" srcOrd="4" destOrd="0" parTransId="{B26A2AB5-DA6F-479C-893B-9FDBD1842AC1}" sibTransId="{52FD07D1-290C-4004-BD9C-5EC78884B5CC}"/>
    <dgm:cxn modelId="{6DB45CC4-EE80-4478-962B-DE6A7DD57B9F}" srcId="{1B3A064F-6205-451E-809C-44CDC69B6DC1}" destId="{ACC97A21-8306-48CC-8944-9CEABC80EE43}" srcOrd="3" destOrd="0" parTransId="{0B486060-91F5-4365-ADEB-34BB3799FFCC}" sibTransId="{24955AA9-8DB0-4F03-A9CD-5ACD51ADBC8D}"/>
    <dgm:cxn modelId="{44460CD0-BA74-46F0-9FC4-9F6C1395A1B2}" srcId="{1B3A064F-6205-451E-809C-44CDC69B6DC1}" destId="{0B987D45-5A01-48A5-A464-AC660384F554}" srcOrd="0" destOrd="0" parTransId="{399266E6-A56D-4C2A-A403-D3145A52F404}" sibTransId="{B8F4FA5F-26B0-4108-B22B-4ABA05A0CC40}"/>
    <dgm:cxn modelId="{8825E4E4-E161-4CF8-8E05-63A89F43D0FA}" srcId="{1B3A064F-6205-451E-809C-44CDC69B6DC1}" destId="{54A31D62-CD69-4E76-916A-685E29DB2E74}" srcOrd="2" destOrd="0" parTransId="{3B142A4A-D6BC-4A24-80CD-FB672F9FA67A}" sibTransId="{D32669A9-744B-4477-8F71-E3BFCE74C31E}"/>
    <dgm:cxn modelId="{96458D2D-14EE-4A31-8B60-0168C4B0C991}" type="presParOf" srcId="{BDB90F09-C443-4F2F-A5F9-973DDF426B41}" destId="{9294DFCD-322C-4C12-8FFD-8C36CFE80E73}" srcOrd="0" destOrd="0" presId="urn:microsoft.com/office/officeart/2005/8/layout/process4"/>
    <dgm:cxn modelId="{0187E103-8104-4752-8F54-145A4A885ED7}" type="presParOf" srcId="{9294DFCD-322C-4C12-8FFD-8C36CFE80E73}" destId="{36C7E38E-EBA9-43E5-BA1E-44A905BC558A}" srcOrd="0" destOrd="0" presId="urn:microsoft.com/office/officeart/2005/8/layout/process4"/>
    <dgm:cxn modelId="{9C27BE07-E456-45BC-A893-94D5F9E24B40}" type="presParOf" srcId="{BDB90F09-C443-4F2F-A5F9-973DDF426B41}" destId="{CEF8BD4E-B139-4863-A7B7-186C7F01FAA6}" srcOrd="1" destOrd="0" presId="urn:microsoft.com/office/officeart/2005/8/layout/process4"/>
    <dgm:cxn modelId="{603CA09E-1DE2-478C-88E6-96FF645A7D68}" type="presParOf" srcId="{BDB90F09-C443-4F2F-A5F9-973DDF426B41}" destId="{FBE785CF-764A-44C5-9152-ED19705837FA}" srcOrd="2" destOrd="0" presId="urn:microsoft.com/office/officeart/2005/8/layout/process4"/>
    <dgm:cxn modelId="{5E58406E-B3D9-4C28-BB3D-7D38B4DDC101}" type="presParOf" srcId="{FBE785CF-764A-44C5-9152-ED19705837FA}" destId="{F7A8E477-DD9C-470E-9B6E-C8C0D381173E}" srcOrd="0" destOrd="0" presId="urn:microsoft.com/office/officeart/2005/8/layout/process4"/>
    <dgm:cxn modelId="{27A4E080-ACB0-4E90-ABD7-11D892EEA5A4}" type="presParOf" srcId="{BDB90F09-C443-4F2F-A5F9-973DDF426B41}" destId="{089B0B42-3993-42FF-BDA1-8237B0C6F125}" srcOrd="3" destOrd="0" presId="urn:microsoft.com/office/officeart/2005/8/layout/process4"/>
    <dgm:cxn modelId="{15C4C133-0DAA-4E80-9EB5-1E4CE962A723}" type="presParOf" srcId="{BDB90F09-C443-4F2F-A5F9-973DDF426B41}" destId="{0F7829EC-9ED9-4988-94A8-DD712AEFC7E3}" srcOrd="4" destOrd="0" presId="urn:microsoft.com/office/officeart/2005/8/layout/process4"/>
    <dgm:cxn modelId="{901CFD53-E58F-4F70-B7A9-0884B7B58352}" type="presParOf" srcId="{0F7829EC-9ED9-4988-94A8-DD712AEFC7E3}" destId="{2251CD33-5E7F-4B73-8159-EA52AF3E66C9}" srcOrd="0" destOrd="0" presId="urn:microsoft.com/office/officeart/2005/8/layout/process4"/>
    <dgm:cxn modelId="{126302F2-881E-40D0-A969-09D2F88E5677}" type="presParOf" srcId="{BDB90F09-C443-4F2F-A5F9-973DDF426B41}" destId="{7232E76B-0944-4F0F-BB70-80AA0EEE4AB0}" srcOrd="5" destOrd="0" presId="urn:microsoft.com/office/officeart/2005/8/layout/process4"/>
    <dgm:cxn modelId="{9FA181CE-8CC9-4162-9480-D45CDAE71052}" type="presParOf" srcId="{BDB90F09-C443-4F2F-A5F9-973DDF426B41}" destId="{7AEDF5B7-9D57-4A50-BE5F-ED2CB5D8431A}" srcOrd="6" destOrd="0" presId="urn:microsoft.com/office/officeart/2005/8/layout/process4"/>
    <dgm:cxn modelId="{83BC9F85-69A6-4F7D-B375-7273B6688243}" type="presParOf" srcId="{7AEDF5B7-9D57-4A50-BE5F-ED2CB5D8431A}" destId="{3FF284C9-F8E4-4AA1-9285-DFE0DDEFF75C}" srcOrd="0" destOrd="0" presId="urn:microsoft.com/office/officeart/2005/8/layout/process4"/>
    <dgm:cxn modelId="{97F067FB-29CF-4FFC-9263-74DBE4613456}" type="presParOf" srcId="{BDB90F09-C443-4F2F-A5F9-973DDF426B41}" destId="{5F7EAEC5-BA44-4FDE-97C9-1BC83F8BFAB5}" srcOrd="7" destOrd="0" presId="urn:microsoft.com/office/officeart/2005/8/layout/process4"/>
    <dgm:cxn modelId="{3822F6FC-75CC-447C-8060-A70F557765D6}" type="presParOf" srcId="{BDB90F09-C443-4F2F-A5F9-973DDF426B41}" destId="{6DD87141-3112-4513-A4C8-7E376B50EBEB}" srcOrd="8" destOrd="0" presId="urn:microsoft.com/office/officeart/2005/8/layout/process4"/>
    <dgm:cxn modelId="{F9EEABB9-1AE8-470A-9E25-8217207AC1CE}" type="presParOf" srcId="{6DD87141-3112-4513-A4C8-7E376B50EBEB}" destId="{893277D8-BEFD-47B9-98F8-D54A332C4470}" srcOrd="0" destOrd="0" presId="urn:microsoft.com/office/officeart/2005/8/layout/process4"/>
    <dgm:cxn modelId="{53FBC4E8-0306-43C1-8910-0793E56E0FC2}" type="presParOf" srcId="{BDB90F09-C443-4F2F-A5F9-973DDF426B41}" destId="{071F7685-A228-45F1-BA76-4F7F605E27B0}" srcOrd="9" destOrd="0" presId="urn:microsoft.com/office/officeart/2005/8/layout/process4"/>
    <dgm:cxn modelId="{F3787AFD-97B2-405D-9FAB-5443DA5EE0AF}" type="presParOf" srcId="{BDB90F09-C443-4F2F-A5F9-973DDF426B41}" destId="{07CEAFE9-E545-4A05-96D2-BD1FA1B8AD63}" srcOrd="10" destOrd="0" presId="urn:microsoft.com/office/officeart/2005/8/layout/process4"/>
    <dgm:cxn modelId="{94D69FF0-9E61-49C8-956C-734A75B80B58}" type="presParOf" srcId="{07CEAFE9-E545-4A05-96D2-BD1FA1B8AD63}" destId="{09B31253-0FBF-4876-9004-7F14F276266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DD9A84-6BBA-46BA-B546-8F6CEF94F0B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0C7874CD-4932-40DA-8FB4-A9AFED4C045E}">
      <dgm:prSet phldrT="[Text]"/>
      <dgm:spPr/>
      <dgm:t>
        <a:bodyPr/>
        <a:lstStyle/>
        <a:p>
          <a:r>
            <a:rPr lang="en-US" dirty="0"/>
            <a:t>August 10</a:t>
          </a:r>
          <a:r>
            <a:rPr lang="en-US" baseline="30000" dirty="0"/>
            <a:t>th</a:t>
          </a:r>
          <a:r>
            <a:rPr lang="en-US" dirty="0"/>
            <a:t>, 2023</a:t>
          </a:r>
        </a:p>
      </dgm:t>
    </dgm:pt>
    <dgm:pt modelId="{C1FB6D1D-0337-43BA-981A-DDF6B028BA14}" type="parTrans" cxnId="{0386F4DE-98C4-455E-85DB-F894D825947E}">
      <dgm:prSet/>
      <dgm:spPr/>
      <dgm:t>
        <a:bodyPr/>
        <a:lstStyle/>
        <a:p>
          <a:endParaRPr lang="en-US"/>
        </a:p>
      </dgm:t>
    </dgm:pt>
    <dgm:pt modelId="{CF7C28FD-8E32-4C4D-9852-126566BA829E}" type="sibTrans" cxnId="{0386F4DE-98C4-455E-85DB-F894D825947E}">
      <dgm:prSet/>
      <dgm:spPr/>
      <dgm:t>
        <a:bodyPr/>
        <a:lstStyle/>
        <a:p>
          <a:endParaRPr lang="en-US"/>
        </a:p>
      </dgm:t>
    </dgm:pt>
    <dgm:pt modelId="{A04A8B74-ABA0-481C-BCCE-67A1C20B93EB}">
      <dgm:prSet/>
      <dgm:spPr/>
      <dgm:t>
        <a:bodyPr/>
        <a:lstStyle/>
        <a:p>
          <a:r>
            <a:rPr lang="en-US" dirty="0">
              <a:solidFill>
                <a:schemeClr val="bg1"/>
              </a:solidFill>
            </a:rPr>
            <a:t>Civil labeler .</a:t>
          </a:r>
          <a:r>
            <a:rPr lang="en-US" dirty="0" err="1">
              <a:solidFill>
                <a:schemeClr val="bg1"/>
              </a:solidFill>
            </a:rPr>
            <a:t>dgnlib</a:t>
          </a:r>
          <a:r>
            <a:rPr lang="en-US" dirty="0">
              <a:solidFill>
                <a:schemeClr val="bg1"/>
              </a:solidFill>
            </a:rPr>
            <a:t> was added and configured</a:t>
          </a:r>
        </a:p>
      </dgm:t>
    </dgm:pt>
    <dgm:pt modelId="{52567171-6FA5-4F99-8B0B-81008EF4DDB0}" type="parTrans" cxnId="{0C66E7CA-3A54-4EB6-B2A2-71BF13DB2A54}">
      <dgm:prSet/>
      <dgm:spPr/>
      <dgm:t>
        <a:bodyPr/>
        <a:lstStyle/>
        <a:p>
          <a:endParaRPr lang="en-US"/>
        </a:p>
      </dgm:t>
    </dgm:pt>
    <dgm:pt modelId="{F5E6A37C-BD99-4E22-ABB2-E6D1BDE06090}" type="sibTrans" cxnId="{0C66E7CA-3A54-4EB6-B2A2-71BF13DB2A54}">
      <dgm:prSet/>
      <dgm:spPr/>
      <dgm:t>
        <a:bodyPr/>
        <a:lstStyle/>
        <a:p>
          <a:endParaRPr lang="en-US"/>
        </a:p>
      </dgm:t>
    </dgm:pt>
    <dgm:pt modelId="{4364309E-A977-4A64-900E-DBC95CDBA203}">
      <dgm:prSet/>
      <dgm:spPr/>
      <dgm:t>
        <a:bodyPr/>
        <a:lstStyle/>
        <a:p>
          <a:r>
            <a:rPr lang="en-US" dirty="0"/>
            <a:t>August 14</a:t>
          </a:r>
          <a:r>
            <a:rPr lang="en-US" baseline="30000" dirty="0"/>
            <a:t>th</a:t>
          </a:r>
          <a:r>
            <a:rPr lang="en-US" dirty="0"/>
            <a:t>, 2023</a:t>
          </a:r>
        </a:p>
      </dgm:t>
    </dgm:pt>
    <dgm:pt modelId="{DF1B0AF7-D085-44CE-B332-D56139367558}" type="parTrans" cxnId="{73C26BC4-3DC3-4E03-9AC6-58F9AF869C18}">
      <dgm:prSet/>
      <dgm:spPr/>
      <dgm:t>
        <a:bodyPr/>
        <a:lstStyle/>
        <a:p>
          <a:endParaRPr lang="en-US"/>
        </a:p>
      </dgm:t>
    </dgm:pt>
    <dgm:pt modelId="{00C0DCD2-2BB0-4534-BC38-36B88368D34E}" type="sibTrans" cxnId="{73C26BC4-3DC3-4E03-9AC6-58F9AF869C18}">
      <dgm:prSet/>
      <dgm:spPr/>
      <dgm:t>
        <a:bodyPr/>
        <a:lstStyle/>
        <a:p>
          <a:endParaRPr lang="en-US"/>
        </a:p>
      </dgm:t>
    </dgm:pt>
    <dgm:pt modelId="{61B7E0F7-4B0D-412D-85E6-BA01EFE8B719}">
      <dgm:prSet/>
      <dgm:spPr/>
      <dgm:t>
        <a:bodyPr/>
        <a:lstStyle/>
        <a:p>
          <a:r>
            <a:rPr lang="en-US" dirty="0"/>
            <a:t>August 15</a:t>
          </a:r>
          <a:r>
            <a:rPr lang="en-US" baseline="30000" dirty="0"/>
            <a:t>th</a:t>
          </a:r>
          <a:r>
            <a:rPr lang="en-US" dirty="0"/>
            <a:t>, 2023</a:t>
          </a:r>
        </a:p>
      </dgm:t>
    </dgm:pt>
    <dgm:pt modelId="{4A4DAA29-9ADF-451B-BEB7-535F6A5DD8F6}" type="parTrans" cxnId="{B7150D4B-BFAE-4EB1-A555-6BECCFBF590D}">
      <dgm:prSet/>
      <dgm:spPr/>
      <dgm:t>
        <a:bodyPr/>
        <a:lstStyle/>
        <a:p>
          <a:endParaRPr lang="en-US"/>
        </a:p>
      </dgm:t>
    </dgm:pt>
    <dgm:pt modelId="{65E6A4E2-ACAA-49BB-B7B1-4250255DEB69}" type="sibTrans" cxnId="{B7150D4B-BFAE-4EB1-A555-6BECCFBF590D}">
      <dgm:prSet/>
      <dgm:spPr/>
      <dgm:t>
        <a:bodyPr/>
        <a:lstStyle/>
        <a:p>
          <a:endParaRPr lang="en-US"/>
        </a:p>
      </dgm:t>
    </dgm:pt>
    <dgm:pt modelId="{164570BC-3C5C-45F0-8213-450EC9C6A20C}">
      <dgm:prSet/>
      <dgm:spPr/>
      <dgm:t>
        <a:bodyPr/>
        <a:lstStyle/>
        <a:p>
          <a:r>
            <a:rPr lang="en-US" dirty="0"/>
            <a:t>Sept. 2</a:t>
          </a:r>
          <a:r>
            <a:rPr lang="en-US" baseline="30000" dirty="0"/>
            <a:t>nd</a:t>
          </a:r>
          <a:r>
            <a:rPr lang="en-US" dirty="0"/>
            <a:t>, 2023</a:t>
          </a:r>
        </a:p>
      </dgm:t>
    </dgm:pt>
    <dgm:pt modelId="{56686D01-5B59-445A-8053-CA324BB0851F}" type="parTrans" cxnId="{04132007-0402-44F0-8347-76F6B2248441}">
      <dgm:prSet/>
      <dgm:spPr/>
      <dgm:t>
        <a:bodyPr/>
        <a:lstStyle/>
        <a:p>
          <a:endParaRPr lang="en-US"/>
        </a:p>
      </dgm:t>
    </dgm:pt>
    <dgm:pt modelId="{F521D172-CF50-48E4-A380-E22B85C57BCF}" type="sibTrans" cxnId="{04132007-0402-44F0-8347-76F6B2248441}">
      <dgm:prSet/>
      <dgm:spPr/>
      <dgm:t>
        <a:bodyPr/>
        <a:lstStyle/>
        <a:p>
          <a:endParaRPr lang="en-US"/>
        </a:p>
      </dgm:t>
    </dgm:pt>
    <dgm:pt modelId="{1554C2AE-05D9-4C4E-A244-EF23E6963C5E}">
      <dgm:prSet/>
      <dgm:spPr/>
      <dgm:t>
        <a:bodyPr/>
        <a:lstStyle/>
        <a:p>
          <a:r>
            <a:rPr lang="en-US" dirty="0"/>
            <a:t>Sep. 6</a:t>
          </a:r>
          <a:r>
            <a:rPr lang="en-US" baseline="30000" dirty="0"/>
            <a:t>th</a:t>
          </a:r>
          <a:r>
            <a:rPr lang="en-US" dirty="0"/>
            <a:t>, 202</a:t>
          </a:r>
        </a:p>
      </dgm:t>
    </dgm:pt>
    <dgm:pt modelId="{5E44A922-F40A-4B65-8849-E3E217488013}" type="parTrans" cxnId="{B1FA122C-2A22-4702-9B3C-0F13BA0D141C}">
      <dgm:prSet/>
      <dgm:spPr/>
      <dgm:t>
        <a:bodyPr/>
        <a:lstStyle/>
        <a:p>
          <a:endParaRPr lang="en-US"/>
        </a:p>
      </dgm:t>
    </dgm:pt>
    <dgm:pt modelId="{78ED6698-25BB-4118-B5F9-ACA22758D114}" type="sibTrans" cxnId="{B1FA122C-2A22-4702-9B3C-0F13BA0D141C}">
      <dgm:prSet/>
      <dgm:spPr/>
      <dgm:t>
        <a:bodyPr/>
        <a:lstStyle/>
        <a:p>
          <a:endParaRPr lang="en-US"/>
        </a:p>
      </dgm:t>
    </dgm:pt>
    <dgm:pt modelId="{A5FA3DB9-8B5B-464F-90AE-161CEF0A20E8}">
      <dgm:prSet phldrT="[Text]"/>
      <dgm:spPr/>
      <dgm:t>
        <a:bodyPr/>
        <a:lstStyle/>
        <a:p>
          <a:r>
            <a:rPr lang="en-US" dirty="0"/>
            <a:t>OHDOTCEv02 updated to work with ORD 10.12</a:t>
          </a:r>
        </a:p>
      </dgm:t>
    </dgm:pt>
    <dgm:pt modelId="{E19127C4-6196-4A8E-8136-42209AC3FB33}" type="parTrans" cxnId="{2C561384-F269-49BA-8B4A-BAC331210839}">
      <dgm:prSet/>
      <dgm:spPr/>
      <dgm:t>
        <a:bodyPr/>
        <a:lstStyle/>
        <a:p>
          <a:endParaRPr lang="en-US"/>
        </a:p>
      </dgm:t>
    </dgm:pt>
    <dgm:pt modelId="{E1113E59-1D64-4E72-92A5-6A98104AEAA9}" type="sibTrans" cxnId="{2C561384-F269-49BA-8B4A-BAC331210839}">
      <dgm:prSet/>
      <dgm:spPr/>
      <dgm:t>
        <a:bodyPr/>
        <a:lstStyle/>
        <a:p>
          <a:endParaRPr lang="en-US"/>
        </a:p>
      </dgm:t>
    </dgm:pt>
    <dgm:pt modelId="{E0E717EF-FD7B-415C-A970-2553A0CE4AA1}">
      <dgm:prSet/>
      <dgm:spPr/>
      <dgm:t>
        <a:bodyPr/>
        <a:lstStyle/>
        <a:p>
          <a:r>
            <a:rPr lang="en-US" dirty="0"/>
            <a:t>Email send out about  update to CADD mailing list.</a:t>
          </a:r>
        </a:p>
      </dgm:t>
    </dgm:pt>
    <dgm:pt modelId="{1007097A-42B0-4A97-A627-9FF26CC213D3}" type="parTrans" cxnId="{CBF6B2D0-D78B-495B-A2AE-330864EADB03}">
      <dgm:prSet/>
      <dgm:spPr/>
      <dgm:t>
        <a:bodyPr/>
        <a:lstStyle/>
        <a:p>
          <a:endParaRPr lang="en-US"/>
        </a:p>
      </dgm:t>
    </dgm:pt>
    <dgm:pt modelId="{4B33A0C2-031F-4065-B983-621235CA5761}" type="sibTrans" cxnId="{CBF6B2D0-D78B-495B-A2AE-330864EADB03}">
      <dgm:prSet/>
      <dgm:spPr/>
      <dgm:t>
        <a:bodyPr/>
        <a:lstStyle/>
        <a:p>
          <a:endParaRPr lang="en-US"/>
        </a:p>
      </dgm:t>
    </dgm:pt>
    <dgm:pt modelId="{672C5EBE-0277-4189-8C79-ACE22CEDAAE1}">
      <dgm:prSet/>
      <dgm:spPr/>
      <dgm:t>
        <a:bodyPr/>
        <a:lstStyle/>
        <a:p>
          <a:r>
            <a:rPr lang="en-US" dirty="0"/>
            <a:t>Email sent to all external users who have logged into </a:t>
          </a:r>
          <a:r>
            <a:rPr lang="en-US" dirty="0" err="1"/>
            <a:t>OhioDOT’s</a:t>
          </a:r>
          <a:r>
            <a:rPr lang="en-US" dirty="0"/>
            <a:t> </a:t>
          </a:r>
          <a:r>
            <a:rPr lang="en-US" dirty="0" err="1"/>
            <a:t>datasource</a:t>
          </a:r>
          <a:r>
            <a:rPr lang="en-US" dirty="0"/>
            <a:t> with in the past 90 days informing them.</a:t>
          </a:r>
        </a:p>
      </dgm:t>
    </dgm:pt>
    <dgm:pt modelId="{644E33B3-C0C1-4C42-B23D-E9FCCAB5952B}" type="parTrans" cxnId="{9AB18C74-E5FF-4B7E-B156-CB3E9D6F81BC}">
      <dgm:prSet/>
      <dgm:spPr/>
      <dgm:t>
        <a:bodyPr/>
        <a:lstStyle/>
        <a:p>
          <a:endParaRPr lang="en-US"/>
        </a:p>
      </dgm:t>
    </dgm:pt>
    <dgm:pt modelId="{82422A0A-7BBD-44DE-8CD1-04A5A61FEBA0}" type="sibTrans" cxnId="{9AB18C74-E5FF-4B7E-B156-CB3E9D6F81BC}">
      <dgm:prSet/>
      <dgm:spPr/>
      <dgm:t>
        <a:bodyPr/>
        <a:lstStyle/>
        <a:p>
          <a:endParaRPr lang="en-US"/>
        </a:p>
      </dgm:t>
    </dgm:pt>
    <dgm:pt modelId="{4FD27731-8E25-4CC7-B936-BF4BC32A1A5E}">
      <dgm:prSet/>
      <dgm:spPr/>
      <dgm:t>
        <a:bodyPr/>
        <a:lstStyle/>
        <a:p>
          <a:r>
            <a:rPr lang="en-US"/>
            <a:t>ODOT </a:t>
          </a:r>
          <a:r>
            <a:rPr lang="en-US" dirty="0"/>
            <a:t>users were updated to ORD 10.12.02.04</a:t>
          </a:r>
        </a:p>
      </dgm:t>
    </dgm:pt>
    <dgm:pt modelId="{6FD62D12-50E9-4415-B677-9044E3AACA0A}" type="parTrans" cxnId="{36B197A8-63D0-472E-A576-83A23CFCC3EE}">
      <dgm:prSet/>
      <dgm:spPr/>
      <dgm:t>
        <a:bodyPr/>
        <a:lstStyle/>
        <a:p>
          <a:endParaRPr lang="en-US"/>
        </a:p>
      </dgm:t>
    </dgm:pt>
    <dgm:pt modelId="{7DE205D9-2F61-4F05-AAAB-E768D0D6DBED}" type="sibTrans" cxnId="{36B197A8-63D0-472E-A576-83A23CFCC3EE}">
      <dgm:prSet/>
      <dgm:spPr/>
      <dgm:t>
        <a:bodyPr/>
        <a:lstStyle/>
        <a:p>
          <a:endParaRPr lang="en-US"/>
        </a:p>
      </dgm:t>
    </dgm:pt>
    <dgm:pt modelId="{C4494150-3BE8-428F-8B02-7E335F0DD655}">
      <dgm:prSet/>
      <dgm:spPr/>
      <dgm:t>
        <a:bodyPr/>
        <a:lstStyle/>
        <a:p>
          <a:r>
            <a:rPr lang="en-US" dirty="0"/>
            <a:t>User Group Meeting</a:t>
          </a:r>
        </a:p>
      </dgm:t>
    </dgm:pt>
    <dgm:pt modelId="{11B1B537-B622-4339-8203-DCC3777104D7}" type="parTrans" cxnId="{D423A576-715B-4C2A-87D0-ADF83A2B04D1}">
      <dgm:prSet/>
      <dgm:spPr/>
      <dgm:t>
        <a:bodyPr/>
        <a:lstStyle/>
        <a:p>
          <a:endParaRPr lang="en-US"/>
        </a:p>
      </dgm:t>
    </dgm:pt>
    <dgm:pt modelId="{AC0A11C1-CA73-474B-9863-944BA23BBE0A}" type="sibTrans" cxnId="{D423A576-715B-4C2A-87D0-ADF83A2B04D1}">
      <dgm:prSet/>
      <dgm:spPr/>
      <dgm:t>
        <a:bodyPr/>
        <a:lstStyle/>
        <a:p>
          <a:endParaRPr lang="en-US"/>
        </a:p>
      </dgm:t>
    </dgm:pt>
    <dgm:pt modelId="{5838D41F-0AAF-4201-93E5-DA8D3A9F47A9}" type="pres">
      <dgm:prSet presAssocID="{27DD9A84-6BBA-46BA-B546-8F6CEF94F0B3}" presName="CompostProcess" presStyleCnt="0">
        <dgm:presLayoutVars>
          <dgm:dir/>
          <dgm:resizeHandles val="exact"/>
        </dgm:presLayoutVars>
      </dgm:prSet>
      <dgm:spPr/>
    </dgm:pt>
    <dgm:pt modelId="{9FD3E4E6-69D9-4E9D-B9E2-C3B8311F1608}" type="pres">
      <dgm:prSet presAssocID="{27DD9A84-6BBA-46BA-B546-8F6CEF94F0B3}" presName="arrow" presStyleLbl="bgShp" presStyleIdx="0" presStyleCnt="1"/>
      <dgm:spPr/>
    </dgm:pt>
    <dgm:pt modelId="{36A0CEEC-D3EC-40A9-AE5B-537FD38776BD}" type="pres">
      <dgm:prSet presAssocID="{27DD9A84-6BBA-46BA-B546-8F6CEF94F0B3}" presName="linearProcess" presStyleCnt="0"/>
      <dgm:spPr/>
    </dgm:pt>
    <dgm:pt modelId="{4C19FD55-AA37-4F88-8821-BE84F32D8F27}" type="pres">
      <dgm:prSet presAssocID="{0C7874CD-4932-40DA-8FB4-A9AFED4C045E}" presName="textNode" presStyleLbl="node1" presStyleIdx="0" presStyleCnt="5">
        <dgm:presLayoutVars>
          <dgm:bulletEnabled val="1"/>
        </dgm:presLayoutVars>
      </dgm:prSet>
      <dgm:spPr/>
    </dgm:pt>
    <dgm:pt modelId="{99B51926-B718-485E-BEE6-39FFFC9CBA2A}" type="pres">
      <dgm:prSet presAssocID="{CF7C28FD-8E32-4C4D-9852-126566BA829E}" presName="sibTrans" presStyleCnt="0"/>
      <dgm:spPr/>
    </dgm:pt>
    <dgm:pt modelId="{AFD14791-B2B0-4B63-AA90-F42BB1935542}" type="pres">
      <dgm:prSet presAssocID="{4364309E-A977-4A64-900E-DBC95CDBA203}" presName="textNode" presStyleLbl="node1" presStyleIdx="1" presStyleCnt="5">
        <dgm:presLayoutVars>
          <dgm:bulletEnabled val="1"/>
        </dgm:presLayoutVars>
      </dgm:prSet>
      <dgm:spPr/>
    </dgm:pt>
    <dgm:pt modelId="{E9540657-0AE5-42F2-8522-82D4D582FFF0}" type="pres">
      <dgm:prSet presAssocID="{00C0DCD2-2BB0-4534-BC38-36B88368D34E}" presName="sibTrans" presStyleCnt="0"/>
      <dgm:spPr/>
    </dgm:pt>
    <dgm:pt modelId="{6D012C28-8035-48E5-9464-6E2423CFAFE3}" type="pres">
      <dgm:prSet presAssocID="{61B7E0F7-4B0D-412D-85E6-BA01EFE8B719}" presName="textNode" presStyleLbl="node1" presStyleIdx="2" presStyleCnt="5">
        <dgm:presLayoutVars>
          <dgm:bulletEnabled val="1"/>
        </dgm:presLayoutVars>
      </dgm:prSet>
      <dgm:spPr/>
    </dgm:pt>
    <dgm:pt modelId="{BC1F370E-DEFC-483C-B01C-0EFDF05B9393}" type="pres">
      <dgm:prSet presAssocID="{65E6A4E2-ACAA-49BB-B7B1-4250255DEB69}" presName="sibTrans" presStyleCnt="0"/>
      <dgm:spPr/>
    </dgm:pt>
    <dgm:pt modelId="{539DD18E-F5F9-40D7-B7A6-07B917666885}" type="pres">
      <dgm:prSet presAssocID="{164570BC-3C5C-45F0-8213-450EC9C6A20C}" presName="textNode" presStyleLbl="node1" presStyleIdx="3" presStyleCnt="5">
        <dgm:presLayoutVars>
          <dgm:bulletEnabled val="1"/>
        </dgm:presLayoutVars>
      </dgm:prSet>
      <dgm:spPr/>
    </dgm:pt>
    <dgm:pt modelId="{16FE84E9-E227-4D54-9386-0A4B0747C1CA}" type="pres">
      <dgm:prSet presAssocID="{F521D172-CF50-48E4-A380-E22B85C57BCF}" presName="sibTrans" presStyleCnt="0"/>
      <dgm:spPr/>
    </dgm:pt>
    <dgm:pt modelId="{DABB159B-CD63-4DFD-B858-C23DD69D0E60}" type="pres">
      <dgm:prSet presAssocID="{1554C2AE-05D9-4C4E-A244-EF23E6963C5E}" presName="textNode" presStyleLbl="node1" presStyleIdx="4" presStyleCnt="5">
        <dgm:presLayoutVars>
          <dgm:bulletEnabled val="1"/>
        </dgm:presLayoutVars>
      </dgm:prSet>
      <dgm:spPr/>
    </dgm:pt>
  </dgm:ptLst>
  <dgm:cxnLst>
    <dgm:cxn modelId="{04132007-0402-44F0-8347-76F6B2248441}" srcId="{27DD9A84-6BBA-46BA-B546-8F6CEF94F0B3}" destId="{164570BC-3C5C-45F0-8213-450EC9C6A20C}" srcOrd="3" destOrd="0" parTransId="{56686D01-5B59-445A-8053-CA324BB0851F}" sibTransId="{F521D172-CF50-48E4-A380-E22B85C57BCF}"/>
    <dgm:cxn modelId="{22B3DA0C-0229-407E-ABED-332FD3A528A8}" type="presOf" srcId="{0C7874CD-4932-40DA-8FB4-A9AFED4C045E}" destId="{4C19FD55-AA37-4F88-8821-BE84F32D8F27}" srcOrd="0" destOrd="0" presId="urn:microsoft.com/office/officeart/2005/8/layout/hProcess9"/>
    <dgm:cxn modelId="{B1FA122C-2A22-4702-9B3C-0F13BA0D141C}" srcId="{27DD9A84-6BBA-46BA-B546-8F6CEF94F0B3}" destId="{1554C2AE-05D9-4C4E-A244-EF23E6963C5E}" srcOrd="4" destOrd="0" parTransId="{5E44A922-F40A-4B65-8849-E3E217488013}" sibTransId="{78ED6698-25BB-4118-B5F9-ACA22758D114}"/>
    <dgm:cxn modelId="{23FA9230-0878-4C66-9F05-C20D99139AA7}" type="presOf" srcId="{A04A8B74-ABA0-481C-BCCE-67A1C20B93EB}" destId="{4C19FD55-AA37-4F88-8821-BE84F32D8F27}" srcOrd="0" destOrd="2" presId="urn:microsoft.com/office/officeart/2005/8/layout/hProcess9"/>
    <dgm:cxn modelId="{28546431-EBE7-4069-8AA9-52C6EB7B8AD9}" type="presOf" srcId="{A5FA3DB9-8B5B-464F-90AE-161CEF0A20E8}" destId="{4C19FD55-AA37-4F88-8821-BE84F32D8F27}" srcOrd="0" destOrd="1" presId="urn:microsoft.com/office/officeart/2005/8/layout/hProcess9"/>
    <dgm:cxn modelId="{294E8D33-CF8F-49C1-8A50-62CEEA69ABB9}" type="presOf" srcId="{C4494150-3BE8-428F-8B02-7E335F0DD655}" destId="{DABB159B-CD63-4DFD-B858-C23DD69D0E60}" srcOrd="0" destOrd="1" presId="urn:microsoft.com/office/officeart/2005/8/layout/hProcess9"/>
    <dgm:cxn modelId="{7234E85F-9FEA-401C-9A30-DA426431A28F}" type="presOf" srcId="{672C5EBE-0277-4189-8C79-ACE22CEDAAE1}" destId="{6D012C28-8035-48E5-9464-6E2423CFAFE3}" srcOrd="0" destOrd="1" presId="urn:microsoft.com/office/officeart/2005/8/layout/hProcess9"/>
    <dgm:cxn modelId="{B7150D4B-BFAE-4EB1-A555-6BECCFBF590D}" srcId="{27DD9A84-6BBA-46BA-B546-8F6CEF94F0B3}" destId="{61B7E0F7-4B0D-412D-85E6-BA01EFE8B719}" srcOrd="2" destOrd="0" parTransId="{4A4DAA29-9ADF-451B-BEB7-535F6A5DD8F6}" sibTransId="{65E6A4E2-ACAA-49BB-B7B1-4250255DEB69}"/>
    <dgm:cxn modelId="{9AB18C74-E5FF-4B7E-B156-CB3E9D6F81BC}" srcId="{61B7E0F7-4B0D-412D-85E6-BA01EFE8B719}" destId="{672C5EBE-0277-4189-8C79-ACE22CEDAAE1}" srcOrd="0" destOrd="0" parTransId="{644E33B3-C0C1-4C42-B23D-E9FCCAB5952B}" sibTransId="{82422A0A-7BBD-44DE-8CD1-04A5A61FEBA0}"/>
    <dgm:cxn modelId="{D423A576-715B-4C2A-87D0-ADF83A2B04D1}" srcId="{1554C2AE-05D9-4C4E-A244-EF23E6963C5E}" destId="{C4494150-3BE8-428F-8B02-7E335F0DD655}" srcOrd="0" destOrd="0" parTransId="{11B1B537-B622-4339-8203-DCC3777104D7}" sibTransId="{AC0A11C1-CA73-474B-9863-944BA23BBE0A}"/>
    <dgm:cxn modelId="{6407F657-3B01-410E-A26D-042FEC11AD4E}" type="presOf" srcId="{4FD27731-8E25-4CC7-B936-BF4BC32A1A5E}" destId="{539DD18E-F5F9-40D7-B7A6-07B917666885}" srcOrd="0" destOrd="1" presId="urn:microsoft.com/office/officeart/2005/8/layout/hProcess9"/>
    <dgm:cxn modelId="{2C561384-F269-49BA-8B4A-BAC331210839}" srcId="{0C7874CD-4932-40DA-8FB4-A9AFED4C045E}" destId="{A5FA3DB9-8B5B-464F-90AE-161CEF0A20E8}" srcOrd="0" destOrd="0" parTransId="{E19127C4-6196-4A8E-8136-42209AC3FB33}" sibTransId="{E1113E59-1D64-4E72-92A5-6A98104AEAA9}"/>
    <dgm:cxn modelId="{490F4896-4C11-475C-8FB9-935B0E074A23}" type="presOf" srcId="{61B7E0F7-4B0D-412D-85E6-BA01EFE8B719}" destId="{6D012C28-8035-48E5-9464-6E2423CFAFE3}" srcOrd="0" destOrd="0" presId="urn:microsoft.com/office/officeart/2005/8/layout/hProcess9"/>
    <dgm:cxn modelId="{40FE399A-8238-46A5-835D-CDCDE30B8BF3}" type="presOf" srcId="{E0E717EF-FD7B-415C-A970-2553A0CE4AA1}" destId="{AFD14791-B2B0-4B63-AA90-F42BB1935542}" srcOrd="0" destOrd="1" presId="urn:microsoft.com/office/officeart/2005/8/layout/hProcess9"/>
    <dgm:cxn modelId="{36B197A8-63D0-472E-A576-83A23CFCC3EE}" srcId="{164570BC-3C5C-45F0-8213-450EC9C6A20C}" destId="{4FD27731-8E25-4CC7-B936-BF4BC32A1A5E}" srcOrd="0" destOrd="0" parTransId="{6FD62D12-50E9-4415-B677-9044E3AACA0A}" sibTransId="{7DE205D9-2F61-4F05-AAAB-E768D0D6DBED}"/>
    <dgm:cxn modelId="{5CB84AAE-E8C3-42FD-8669-D05A9EC68960}" type="presOf" srcId="{4364309E-A977-4A64-900E-DBC95CDBA203}" destId="{AFD14791-B2B0-4B63-AA90-F42BB1935542}" srcOrd="0" destOrd="0" presId="urn:microsoft.com/office/officeart/2005/8/layout/hProcess9"/>
    <dgm:cxn modelId="{BCDF20B9-CBA8-4519-8418-E71FB3652C8E}" type="presOf" srcId="{1554C2AE-05D9-4C4E-A244-EF23E6963C5E}" destId="{DABB159B-CD63-4DFD-B858-C23DD69D0E60}" srcOrd="0" destOrd="0" presId="urn:microsoft.com/office/officeart/2005/8/layout/hProcess9"/>
    <dgm:cxn modelId="{73C26BC4-3DC3-4E03-9AC6-58F9AF869C18}" srcId="{27DD9A84-6BBA-46BA-B546-8F6CEF94F0B3}" destId="{4364309E-A977-4A64-900E-DBC95CDBA203}" srcOrd="1" destOrd="0" parTransId="{DF1B0AF7-D085-44CE-B332-D56139367558}" sibTransId="{00C0DCD2-2BB0-4534-BC38-36B88368D34E}"/>
    <dgm:cxn modelId="{0C66E7CA-3A54-4EB6-B2A2-71BF13DB2A54}" srcId="{0C7874CD-4932-40DA-8FB4-A9AFED4C045E}" destId="{A04A8B74-ABA0-481C-BCCE-67A1C20B93EB}" srcOrd="1" destOrd="0" parTransId="{52567171-6FA5-4F99-8B0B-81008EF4DDB0}" sibTransId="{F5E6A37C-BD99-4E22-ABB2-E6D1BDE06090}"/>
    <dgm:cxn modelId="{CBF6B2D0-D78B-495B-A2AE-330864EADB03}" srcId="{4364309E-A977-4A64-900E-DBC95CDBA203}" destId="{E0E717EF-FD7B-415C-A970-2553A0CE4AA1}" srcOrd="0" destOrd="0" parTransId="{1007097A-42B0-4A97-A627-9FF26CC213D3}" sibTransId="{4B33A0C2-031F-4065-B983-621235CA5761}"/>
    <dgm:cxn modelId="{DB10DCD1-BEFF-4CAD-AAEA-72ECCE3209E4}" type="presOf" srcId="{164570BC-3C5C-45F0-8213-450EC9C6A20C}" destId="{539DD18E-F5F9-40D7-B7A6-07B917666885}" srcOrd="0" destOrd="0" presId="urn:microsoft.com/office/officeart/2005/8/layout/hProcess9"/>
    <dgm:cxn modelId="{0386F4DE-98C4-455E-85DB-F894D825947E}" srcId="{27DD9A84-6BBA-46BA-B546-8F6CEF94F0B3}" destId="{0C7874CD-4932-40DA-8FB4-A9AFED4C045E}" srcOrd="0" destOrd="0" parTransId="{C1FB6D1D-0337-43BA-981A-DDF6B028BA14}" sibTransId="{CF7C28FD-8E32-4C4D-9852-126566BA829E}"/>
    <dgm:cxn modelId="{861A5BF3-14AB-4FA9-BAAD-B145DBA7FB44}" type="presOf" srcId="{27DD9A84-6BBA-46BA-B546-8F6CEF94F0B3}" destId="{5838D41F-0AAF-4201-93E5-DA8D3A9F47A9}" srcOrd="0" destOrd="0" presId="urn:microsoft.com/office/officeart/2005/8/layout/hProcess9"/>
    <dgm:cxn modelId="{59391D7F-EEC1-4B8A-9CE9-E5941905EF1F}" type="presParOf" srcId="{5838D41F-0AAF-4201-93E5-DA8D3A9F47A9}" destId="{9FD3E4E6-69D9-4E9D-B9E2-C3B8311F1608}" srcOrd="0" destOrd="0" presId="urn:microsoft.com/office/officeart/2005/8/layout/hProcess9"/>
    <dgm:cxn modelId="{14FE4354-C68E-405C-9089-2FF484FF43EB}" type="presParOf" srcId="{5838D41F-0AAF-4201-93E5-DA8D3A9F47A9}" destId="{36A0CEEC-D3EC-40A9-AE5B-537FD38776BD}" srcOrd="1" destOrd="0" presId="urn:microsoft.com/office/officeart/2005/8/layout/hProcess9"/>
    <dgm:cxn modelId="{8ACDF6B8-5754-4417-A9D7-7C817EEF3B59}" type="presParOf" srcId="{36A0CEEC-D3EC-40A9-AE5B-537FD38776BD}" destId="{4C19FD55-AA37-4F88-8821-BE84F32D8F27}" srcOrd="0" destOrd="0" presId="urn:microsoft.com/office/officeart/2005/8/layout/hProcess9"/>
    <dgm:cxn modelId="{16D165A3-E215-4EF4-AFB7-A3951997B1BA}" type="presParOf" srcId="{36A0CEEC-D3EC-40A9-AE5B-537FD38776BD}" destId="{99B51926-B718-485E-BEE6-39FFFC9CBA2A}" srcOrd="1" destOrd="0" presId="urn:microsoft.com/office/officeart/2005/8/layout/hProcess9"/>
    <dgm:cxn modelId="{3B6AC2F3-809E-45FD-B4AC-4D41F5CEE218}" type="presParOf" srcId="{36A0CEEC-D3EC-40A9-AE5B-537FD38776BD}" destId="{AFD14791-B2B0-4B63-AA90-F42BB1935542}" srcOrd="2" destOrd="0" presId="urn:microsoft.com/office/officeart/2005/8/layout/hProcess9"/>
    <dgm:cxn modelId="{238CAC2D-1B7C-4941-B345-0AA8860DCC35}" type="presParOf" srcId="{36A0CEEC-D3EC-40A9-AE5B-537FD38776BD}" destId="{E9540657-0AE5-42F2-8522-82D4D582FFF0}" srcOrd="3" destOrd="0" presId="urn:microsoft.com/office/officeart/2005/8/layout/hProcess9"/>
    <dgm:cxn modelId="{556507A7-39C9-46C8-B329-C2FB2DB06BFB}" type="presParOf" srcId="{36A0CEEC-D3EC-40A9-AE5B-537FD38776BD}" destId="{6D012C28-8035-48E5-9464-6E2423CFAFE3}" srcOrd="4" destOrd="0" presId="urn:microsoft.com/office/officeart/2005/8/layout/hProcess9"/>
    <dgm:cxn modelId="{B0A88D18-9405-463D-AFBE-006A9B488FFA}" type="presParOf" srcId="{36A0CEEC-D3EC-40A9-AE5B-537FD38776BD}" destId="{BC1F370E-DEFC-483C-B01C-0EFDF05B9393}" srcOrd="5" destOrd="0" presId="urn:microsoft.com/office/officeart/2005/8/layout/hProcess9"/>
    <dgm:cxn modelId="{A3563E4B-E09C-4186-879C-AF6FD8F5F75C}" type="presParOf" srcId="{36A0CEEC-D3EC-40A9-AE5B-537FD38776BD}" destId="{539DD18E-F5F9-40D7-B7A6-07B917666885}" srcOrd="6" destOrd="0" presId="urn:microsoft.com/office/officeart/2005/8/layout/hProcess9"/>
    <dgm:cxn modelId="{C287D17B-D738-4A16-B407-C57B4BE461B5}" type="presParOf" srcId="{36A0CEEC-D3EC-40A9-AE5B-537FD38776BD}" destId="{16FE84E9-E227-4D54-9386-0A4B0747C1CA}" srcOrd="7" destOrd="0" presId="urn:microsoft.com/office/officeart/2005/8/layout/hProcess9"/>
    <dgm:cxn modelId="{6821BF90-8031-4A71-9191-A826989C7DCB}" type="presParOf" srcId="{36A0CEEC-D3EC-40A9-AE5B-537FD38776BD}" destId="{DABB159B-CD63-4DFD-B858-C23DD69D0E60}"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821DB6-8AC0-45AD-9923-15910294B1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F4EB806-B4B3-4D5B-BD35-866CF472ABBA}">
      <dgm:prSet phldrT="[Text]"/>
      <dgm:spPr/>
      <dgm:t>
        <a:bodyPr/>
        <a:lstStyle/>
        <a:p>
          <a:r>
            <a:rPr lang="en-US" dirty="0"/>
            <a:t>What if I'm a consultant working inside OHDOT’s </a:t>
          </a:r>
          <a:r>
            <a:rPr lang="en-US" dirty="0" err="1"/>
            <a:t>ProjectWise</a:t>
          </a:r>
          <a:r>
            <a:rPr lang="en-US" dirty="0"/>
            <a:t> </a:t>
          </a:r>
          <a:r>
            <a:rPr lang="en-US" dirty="0" err="1"/>
            <a:t>DataSource</a:t>
          </a:r>
          <a:r>
            <a:rPr lang="en-US" dirty="0"/>
            <a:t>?</a:t>
          </a:r>
        </a:p>
      </dgm:t>
    </dgm:pt>
    <dgm:pt modelId="{35FB9D22-2632-4B2E-B9D7-B0513496F253}" type="parTrans" cxnId="{2B76F603-3DCB-44DE-96B4-81D8D8DE1270}">
      <dgm:prSet/>
      <dgm:spPr/>
      <dgm:t>
        <a:bodyPr/>
        <a:lstStyle/>
        <a:p>
          <a:endParaRPr lang="en-US"/>
        </a:p>
      </dgm:t>
    </dgm:pt>
    <dgm:pt modelId="{9C195DAD-6B80-4BAA-950E-0186F510916B}" type="sibTrans" cxnId="{2B76F603-3DCB-44DE-96B4-81D8D8DE1270}">
      <dgm:prSet/>
      <dgm:spPr/>
      <dgm:t>
        <a:bodyPr/>
        <a:lstStyle/>
        <a:p>
          <a:endParaRPr lang="en-US"/>
        </a:p>
      </dgm:t>
    </dgm:pt>
    <dgm:pt modelId="{99556FAB-77B1-4A53-818F-DF62081BBB37}">
      <dgm:prSet/>
      <dgm:spPr/>
      <dgm:t>
        <a:bodyPr/>
        <a:lstStyle/>
        <a:p>
          <a:r>
            <a:rPr lang="en-US" dirty="0">
              <a:solidFill>
                <a:schemeClr val="bg1"/>
              </a:solidFill>
            </a:rPr>
            <a:t>While we don’t dictate which ORD version has to be used, if you're inside our PW </a:t>
          </a:r>
          <a:r>
            <a:rPr lang="en-US" dirty="0" err="1">
              <a:solidFill>
                <a:schemeClr val="bg1"/>
              </a:solidFill>
            </a:rPr>
            <a:t>DataSource</a:t>
          </a:r>
          <a:r>
            <a:rPr lang="en-US" dirty="0">
              <a:solidFill>
                <a:schemeClr val="bg1"/>
              </a:solidFill>
            </a:rPr>
            <a:t> then you must use what is compatible with what we set up.</a:t>
          </a:r>
        </a:p>
      </dgm:t>
    </dgm:pt>
    <dgm:pt modelId="{434608E1-6EBC-4B71-ACB3-37201FFDCCA9}" type="parTrans" cxnId="{2B44F042-1CB9-4FF7-8281-C5AB86975454}">
      <dgm:prSet/>
      <dgm:spPr/>
      <dgm:t>
        <a:bodyPr/>
        <a:lstStyle/>
        <a:p>
          <a:endParaRPr lang="en-US"/>
        </a:p>
      </dgm:t>
    </dgm:pt>
    <dgm:pt modelId="{4DBDA7D9-80F0-4F36-89E6-23F49D8DD6D9}" type="sibTrans" cxnId="{2B44F042-1CB9-4FF7-8281-C5AB86975454}">
      <dgm:prSet/>
      <dgm:spPr/>
      <dgm:t>
        <a:bodyPr/>
        <a:lstStyle/>
        <a:p>
          <a:endParaRPr lang="en-US"/>
        </a:p>
      </dgm:t>
    </dgm:pt>
    <dgm:pt modelId="{5888ADC8-8878-40E8-96C3-AF5F3918435D}">
      <dgm:prSet/>
      <dgm:spPr/>
      <dgm:t>
        <a:bodyPr/>
        <a:lstStyle/>
        <a:p>
          <a:r>
            <a:rPr lang="en-US" dirty="0"/>
            <a:t>What needs to be done?</a:t>
          </a:r>
        </a:p>
      </dgm:t>
    </dgm:pt>
    <dgm:pt modelId="{1A95A233-27E2-4CFC-845E-B1960CFC35E1}" type="parTrans" cxnId="{316EEBDB-1EFB-4BFB-8AB5-E5C9BA7BB416}">
      <dgm:prSet/>
      <dgm:spPr/>
      <dgm:t>
        <a:bodyPr/>
        <a:lstStyle/>
        <a:p>
          <a:endParaRPr lang="en-US"/>
        </a:p>
      </dgm:t>
    </dgm:pt>
    <dgm:pt modelId="{8FE16912-8809-4C1C-9703-2182D2E1E5CE}" type="sibTrans" cxnId="{316EEBDB-1EFB-4BFB-8AB5-E5C9BA7BB416}">
      <dgm:prSet/>
      <dgm:spPr/>
      <dgm:t>
        <a:bodyPr/>
        <a:lstStyle/>
        <a:p>
          <a:endParaRPr lang="en-US"/>
        </a:p>
      </dgm:t>
    </dgm:pt>
    <dgm:pt modelId="{455D47FF-4151-495D-A9B4-FBC8202A5FF3}">
      <dgm:prSet/>
      <dgm:spPr/>
      <dgm:t>
        <a:bodyPr/>
        <a:lstStyle/>
        <a:p>
          <a:r>
            <a:rPr lang="en-US" dirty="0">
              <a:solidFill>
                <a:schemeClr val="bg1"/>
              </a:solidFill>
            </a:rPr>
            <a:t>If you’re an Ohio DOT employee, the new version of ORD was already pushed to your machines on September 2nd, 2023.</a:t>
          </a:r>
        </a:p>
      </dgm:t>
    </dgm:pt>
    <dgm:pt modelId="{1C10F68B-F42E-48B2-9C5E-0E913AD7CC8D}" type="sibTrans" cxnId="{98F81590-01B3-4ED0-925B-7CC381D86706}">
      <dgm:prSet/>
      <dgm:spPr/>
      <dgm:t>
        <a:bodyPr/>
        <a:lstStyle/>
        <a:p>
          <a:endParaRPr lang="en-US"/>
        </a:p>
      </dgm:t>
    </dgm:pt>
    <dgm:pt modelId="{6274D434-B6C4-457F-8782-1663BEAC03F1}" type="parTrans" cxnId="{98F81590-01B3-4ED0-925B-7CC381D86706}">
      <dgm:prSet/>
      <dgm:spPr/>
      <dgm:t>
        <a:bodyPr/>
        <a:lstStyle/>
        <a:p>
          <a:endParaRPr lang="en-US"/>
        </a:p>
      </dgm:t>
    </dgm:pt>
    <dgm:pt modelId="{8FB49494-E617-477A-8698-82D5D45001FB}">
      <dgm:prSet/>
      <dgm:spPr/>
      <dgm:t>
        <a:bodyPr/>
        <a:lstStyle/>
        <a:p>
          <a:r>
            <a:rPr lang="en-US" dirty="0">
              <a:solidFill>
                <a:schemeClr val="bg1"/>
              </a:solidFill>
            </a:rPr>
            <a:t>If you’re not an Ohio DOT employee AND use ORD within Ohio DOT’s ProjectWise Datasource, you will need ORD 10.12 installed on your machine as of September 2nd, 2023.</a:t>
          </a:r>
        </a:p>
      </dgm:t>
    </dgm:pt>
    <dgm:pt modelId="{C2F0675C-0C9C-4AE5-A866-2DFE187B61CC}" type="sibTrans" cxnId="{F4A23431-2734-456F-904E-4AD8965A8BE3}">
      <dgm:prSet/>
      <dgm:spPr/>
      <dgm:t>
        <a:bodyPr/>
        <a:lstStyle/>
        <a:p>
          <a:endParaRPr lang="en-US"/>
        </a:p>
      </dgm:t>
    </dgm:pt>
    <dgm:pt modelId="{7BAAF60A-B0EE-42AA-8192-2D51AD67D046}" type="parTrans" cxnId="{F4A23431-2734-456F-904E-4AD8965A8BE3}">
      <dgm:prSet/>
      <dgm:spPr/>
      <dgm:t>
        <a:bodyPr/>
        <a:lstStyle/>
        <a:p>
          <a:endParaRPr lang="en-US"/>
        </a:p>
      </dgm:t>
    </dgm:pt>
    <dgm:pt modelId="{B0BE75BB-E047-4C55-9810-55FB6CEC3527}">
      <dgm:prSet/>
      <dgm:spPr/>
      <dgm:t>
        <a:bodyPr/>
        <a:lstStyle/>
        <a:p>
          <a:r>
            <a:rPr lang="en-US" dirty="0">
              <a:solidFill>
                <a:schemeClr val="bg1"/>
              </a:solidFill>
            </a:rPr>
            <a:t>OHDOT’s PW DataSource does not have a OHDOTCEv02 workspace for different civil schemas. </a:t>
          </a:r>
        </a:p>
      </dgm:t>
    </dgm:pt>
    <dgm:pt modelId="{6AAD7ED6-D80D-4663-8347-019EEFCAEC6A}" type="parTrans" cxnId="{C0E4E861-188C-43AA-A620-588FDC7D14D6}">
      <dgm:prSet/>
      <dgm:spPr/>
      <dgm:t>
        <a:bodyPr/>
        <a:lstStyle/>
        <a:p>
          <a:endParaRPr lang="en-US"/>
        </a:p>
      </dgm:t>
    </dgm:pt>
    <dgm:pt modelId="{1E5E37CF-B6A8-4B54-8B91-3317CF05292A}" type="sibTrans" cxnId="{C0E4E861-188C-43AA-A620-588FDC7D14D6}">
      <dgm:prSet/>
      <dgm:spPr/>
      <dgm:t>
        <a:bodyPr/>
        <a:lstStyle/>
        <a:p>
          <a:endParaRPr lang="en-US"/>
        </a:p>
      </dgm:t>
    </dgm:pt>
    <dgm:pt modelId="{2A55F0ED-26ED-49C6-8F4A-7C246E4DABEC}">
      <dgm:prSet/>
      <dgm:spPr/>
      <dgm:t>
        <a:bodyPr/>
        <a:lstStyle/>
        <a:p>
          <a:r>
            <a:rPr lang="en-US" dirty="0">
              <a:solidFill>
                <a:schemeClr val="bg1"/>
              </a:solidFill>
            </a:rPr>
            <a:t>We only have one OHDOTCEv02 workspace and it's kept up to date with our latest workspace updates.</a:t>
          </a:r>
        </a:p>
      </dgm:t>
    </dgm:pt>
    <dgm:pt modelId="{7117411C-BF38-48B6-AC01-F065DEBEB90A}" type="parTrans" cxnId="{0BE58C3A-DAF5-4D92-81D0-FA18F04F2254}">
      <dgm:prSet/>
      <dgm:spPr/>
      <dgm:t>
        <a:bodyPr/>
        <a:lstStyle/>
        <a:p>
          <a:endParaRPr lang="en-US"/>
        </a:p>
      </dgm:t>
    </dgm:pt>
    <dgm:pt modelId="{A0ED1B5E-812B-4A66-A6BD-7BBF08B9512C}" type="sibTrans" cxnId="{0BE58C3A-DAF5-4D92-81D0-FA18F04F2254}">
      <dgm:prSet/>
      <dgm:spPr/>
      <dgm:t>
        <a:bodyPr/>
        <a:lstStyle/>
        <a:p>
          <a:endParaRPr lang="en-US"/>
        </a:p>
      </dgm:t>
    </dgm:pt>
    <dgm:pt modelId="{3E1EC2F0-3603-44D1-A538-2C0AEEDFF7F7}" type="pres">
      <dgm:prSet presAssocID="{EB821DB6-8AC0-45AD-9923-15910294B174}" presName="linear" presStyleCnt="0">
        <dgm:presLayoutVars>
          <dgm:animLvl val="lvl"/>
          <dgm:resizeHandles val="exact"/>
        </dgm:presLayoutVars>
      </dgm:prSet>
      <dgm:spPr/>
    </dgm:pt>
    <dgm:pt modelId="{2DCDDD16-EADE-43F4-BE16-8A862254D193}" type="pres">
      <dgm:prSet presAssocID="{7F4EB806-B4B3-4D5B-BD35-866CF472ABBA}" presName="parentText" presStyleLbl="node1" presStyleIdx="0" presStyleCnt="2" custScaleY="47366">
        <dgm:presLayoutVars>
          <dgm:chMax val="0"/>
          <dgm:bulletEnabled val="1"/>
        </dgm:presLayoutVars>
      </dgm:prSet>
      <dgm:spPr/>
    </dgm:pt>
    <dgm:pt modelId="{5ABB0154-91CD-45A3-8BF8-34A7DEA49D7F}" type="pres">
      <dgm:prSet presAssocID="{7F4EB806-B4B3-4D5B-BD35-866CF472ABBA}" presName="childText" presStyleLbl="revTx" presStyleIdx="0" presStyleCnt="2" custScaleY="73615">
        <dgm:presLayoutVars>
          <dgm:bulletEnabled val="1"/>
        </dgm:presLayoutVars>
      </dgm:prSet>
      <dgm:spPr/>
    </dgm:pt>
    <dgm:pt modelId="{082D6D16-F912-4BFB-98DB-B7D973860728}" type="pres">
      <dgm:prSet presAssocID="{5888ADC8-8878-40E8-96C3-AF5F3918435D}" presName="parentText" presStyleLbl="node1" presStyleIdx="1" presStyleCnt="2" custScaleY="48006">
        <dgm:presLayoutVars>
          <dgm:chMax val="0"/>
          <dgm:bulletEnabled val="1"/>
        </dgm:presLayoutVars>
      </dgm:prSet>
      <dgm:spPr/>
    </dgm:pt>
    <dgm:pt modelId="{4E9BC9B9-88F5-4239-8760-4552A9066FB6}" type="pres">
      <dgm:prSet presAssocID="{5888ADC8-8878-40E8-96C3-AF5F3918435D}" presName="childText" presStyleLbl="revTx" presStyleIdx="1" presStyleCnt="2" custScaleY="75130">
        <dgm:presLayoutVars>
          <dgm:bulletEnabled val="1"/>
        </dgm:presLayoutVars>
      </dgm:prSet>
      <dgm:spPr/>
    </dgm:pt>
  </dgm:ptLst>
  <dgm:cxnLst>
    <dgm:cxn modelId="{2B76F603-3DCB-44DE-96B4-81D8D8DE1270}" srcId="{EB821DB6-8AC0-45AD-9923-15910294B174}" destId="{7F4EB806-B4B3-4D5B-BD35-866CF472ABBA}" srcOrd="0" destOrd="0" parTransId="{35FB9D22-2632-4B2E-B9D7-B0513496F253}" sibTransId="{9C195DAD-6B80-4BAA-950E-0186F510916B}"/>
    <dgm:cxn modelId="{B9D2AF05-1EC7-4C2E-829A-5CAE0B012A96}" type="presOf" srcId="{7F4EB806-B4B3-4D5B-BD35-866CF472ABBA}" destId="{2DCDDD16-EADE-43F4-BE16-8A862254D193}" srcOrd="0" destOrd="0" presId="urn:microsoft.com/office/officeart/2005/8/layout/vList2"/>
    <dgm:cxn modelId="{71870D09-C34B-4415-85D0-9DF5B57662DA}" type="presOf" srcId="{8FB49494-E617-477A-8698-82D5D45001FB}" destId="{4E9BC9B9-88F5-4239-8760-4552A9066FB6}" srcOrd="0" destOrd="1" presId="urn:microsoft.com/office/officeart/2005/8/layout/vList2"/>
    <dgm:cxn modelId="{F4A23431-2734-456F-904E-4AD8965A8BE3}" srcId="{5888ADC8-8878-40E8-96C3-AF5F3918435D}" destId="{8FB49494-E617-477A-8698-82D5D45001FB}" srcOrd="1" destOrd="0" parTransId="{7BAAF60A-B0EE-42AA-8192-2D51AD67D046}" sibTransId="{C2F0675C-0C9C-4AE5-A866-2DFE187B61CC}"/>
    <dgm:cxn modelId="{0BE58C3A-DAF5-4D92-81D0-FA18F04F2254}" srcId="{7F4EB806-B4B3-4D5B-BD35-866CF472ABBA}" destId="{2A55F0ED-26ED-49C6-8F4A-7C246E4DABEC}" srcOrd="2" destOrd="0" parTransId="{7117411C-BF38-48B6-AC01-F065DEBEB90A}" sibTransId="{A0ED1B5E-812B-4A66-A6BD-7BBF08B9512C}"/>
    <dgm:cxn modelId="{C0E4E861-188C-43AA-A620-588FDC7D14D6}" srcId="{7F4EB806-B4B3-4D5B-BD35-866CF472ABBA}" destId="{B0BE75BB-E047-4C55-9810-55FB6CEC3527}" srcOrd="1" destOrd="0" parTransId="{6AAD7ED6-D80D-4663-8347-019EEFCAEC6A}" sibTransId="{1E5E37CF-B6A8-4B54-8B91-3317CF05292A}"/>
    <dgm:cxn modelId="{2B44F042-1CB9-4FF7-8281-C5AB86975454}" srcId="{7F4EB806-B4B3-4D5B-BD35-866CF472ABBA}" destId="{99556FAB-77B1-4A53-818F-DF62081BBB37}" srcOrd="0" destOrd="0" parTransId="{434608E1-6EBC-4B71-ACB3-37201FFDCCA9}" sibTransId="{4DBDA7D9-80F0-4F36-89E6-23F49D8DD6D9}"/>
    <dgm:cxn modelId="{F0ADF667-136A-4751-952E-5108314AF92F}" type="presOf" srcId="{B0BE75BB-E047-4C55-9810-55FB6CEC3527}" destId="{5ABB0154-91CD-45A3-8BF8-34A7DEA49D7F}" srcOrd="0" destOrd="1" presId="urn:microsoft.com/office/officeart/2005/8/layout/vList2"/>
    <dgm:cxn modelId="{887BAC70-554C-45C3-BB0A-6815BDDC5466}" type="presOf" srcId="{2A55F0ED-26ED-49C6-8F4A-7C246E4DABEC}" destId="{5ABB0154-91CD-45A3-8BF8-34A7DEA49D7F}" srcOrd="0" destOrd="2" presId="urn:microsoft.com/office/officeart/2005/8/layout/vList2"/>
    <dgm:cxn modelId="{98F81590-01B3-4ED0-925B-7CC381D86706}" srcId="{5888ADC8-8878-40E8-96C3-AF5F3918435D}" destId="{455D47FF-4151-495D-A9B4-FBC8202A5FF3}" srcOrd="0" destOrd="0" parTransId="{6274D434-B6C4-457F-8782-1663BEAC03F1}" sibTransId="{1C10F68B-F42E-48B2-9C5E-0E913AD7CC8D}"/>
    <dgm:cxn modelId="{E4FB72AB-01A8-432A-8BD1-C3D9D0F784A8}" type="presOf" srcId="{455D47FF-4151-495D-A9B4-FBC8202A5FF3}" destId="{4E9BC9B9-88F5-4239-8760-4552A9066FB6}" srcOrd="0" destOrd="0" presId="urn:microsoft.com/office/officeart/2005/8/layout/vList2"/>
    <dgm:cxn modelId="{628C3BB5-9467-4FA6-B163-F061FEBD65C7}" type="presOf" srcId="{99556FAB-77B1-4A53-818F-DF62081BBB37}" destId="{5ABB0154-91CD-45A3-8BF8-34A7DEA49D7F}" srcOrd="0" destOrd="0" presId="urn:microsoft.com/office/officeart/2005/8/layout/vList2"/>
    <dgm:cxn modelId="{CD0737C6-359F-46E3-ACC3-06E5927BBB16}" type="presOf" srcId="{5888ADC8-8878-40E8-96C3-AF5F3918435D}" destId="{082D6D16-F912-4BFB-98DB-B7D973860728}" srcOrd="0" destOrd="0" presId="urn:microsoft.com/office/officeart/2005/8/layout/vList2"/>
    <dgm:cxn modelId="{316EEBDB-1EFB-4BFB-8AB5-E5C9BA7BB416}" srcId="{EB821DB6-8AC0-45AD-9923-15910294B174}" destId="{5888ADC8-8878-40E8-96C3-AF5F3918435D}" srcOrd="1" destOrd="0" parTransId="{1A95A233-27E2-4CFC-845E-B1960CFC35E1}" sibTransId="{8FE16912-8809-4C1C-9703-2182D2E1E5CE}"/>
    <dgm:cxn modelId="{CF7FF0F7-2F2F-49C8-80A3-859ED780A841}" type="presOf" srcId="{EB821DB6-8AC0-45AD-9923-15910294B174}" destId="{3E1EC2F0-3603-44D1-A538-2C0AEEDFF7F7}" srcOrd="0" destOrd="0" presId="urn:microsoft.com/office/officeart/2005/8/layout/vList2"/>
    <dgm:cxn modelId="{357E64E0-3DB2-4B65-B12E-D241FF502F96}" type="presParOf" srcId="{3E1EC2F0-3603-44D1-A538-2C0AEEDFF7F7}" destId="{2DCDDD16-EADE-43F4-BE16-8A862254D193}" srcOrd="0" destOrd="0" presId="urn:microsoft.com/office/officeart/2005/8/layout/vList2"/>
    <dgm:cxn modelId="{28E68496-0295-4C43-9C62-5B75CE283459}" type="presParOf" srcId="{3E1EC2F0-3603-44D1-A538-2C0AEEDFF7F7}" destId="{5ABB0154-91CD-45A3-8BF8-34A7DEA49D7F}" srcOrd="1" destOrd="0" presId="urn:microsoft.com/office/officeart/2005/8/layout/vList2"/>
    <dgm:cxn modelId="{4023634D-A9B8-4AB6-A81F-DDAF45ECF659}" type="presParOf" srcId="{3E1EC2F0-3603-44D1-A538-2C0AEEDFF7F7}" destId="{082D6D16-F912-4BFB-98DB-B7D973860728}" srcOrd="2" destOrd="0" presId="urn:microsoft.com/office/officeart/2005/8/layout/vList2"/>
    <dgm:cxn modelId="{8DC6F056-D6D3-4635-8356-AA5D761BB058}" type="presParOf" srcId="{3E1EC2F0-3603-44D1-A538-2C0AEEDFF7F7}" destId="{4E9BC9B9-88F5-4239-8760-4552A9066FB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821DB6-8AC0-45AD-9923-15910294B1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6A571BA-CB26-44E2-9938-4DE19D763CA7}">
      <dgm:prSet custT="1"/>
      <dgm:spPr/>
      <dgm:t>
        <a:bodyPr/>
        <a:lstStyle/>
        <a:p>
          <a:r>
            <a:rPr lang="en-US" sz="2100" dirty="0">
              <a:solidFill>
                <a:schemeClr val="bg1"/>
              </a:solidFill>
            </a:rPr>
            <a:t>ORD supports side by side installations (since ORD 10.10). You can have multiple versions of ORD installed. </a:t>
          </a:r>
        </a:p>
      </dgm:t>
    </dgm:pt>
    <dgm:pt modelId="{2882389C-701A-415F-845B-A80953C86821}" type="sibTrans" cxnId="{DB296348-B203-4B78-B7AE-EB1882BE60DE}">
      <dgm:prSet/>
      <dgm:spPr/>
      <dgm:t>
        <a:bodyPr/>
        <a:lstStyle/>
        <a:p>
          <a:endParaRPr lang="en-US"/>
        </a:p>
      </dgm:t>
    </dgm:pt>
    <dgm:pt modelId="{B9941A66-7C9D-42F8-ADA2-15B47D9720A7}" type="parTrans" cxnId="{DB296348-B203-4B78-B7AE-EB1882BE60DE}">
      <dgm:prSet/>
      <dgm:spPr/>
      <dgm:t>
        <a:bodyPr/>
        <a:lstStyle/>
        <a:p>
          <a:endParaRPr lang="en-US"/>
        </a:p>
      </dgm:t>
    </dgm:pt>
    <dgm:pt modelId="{A51BCE32-3373-4B11-AB47-9EAF61673C63}">
      <dgm:prSet custT="1"/>
      <dgm:spPr/>
      <dgm:t>
        <a:bodyPr/>
        <a:lstStyle/>
        <a:p>
          <a:r>
            <a:rPr lang="en-US" sz="2700" dirty="0"/>
            <a:t>What if I still need ORD 10.10 or other ORD versions for other clients?</a:t>
          </a:r>
        </a:p>
      </dgm:t>
    </dgm:pt>
    <dgm:pt modelId="{F5B3ECC0-4559-4220-A9CB-34B3DCBDE9EC}" type="sibTrans" cxnId="{92FA3B46-29D9-46F5-A1EC-7A0A65F82A92}">
      <dgm:prSet/>
      <dgm:spPr/>
      <dgm:t>
        <a:bodyPr/>
        <a:lstStyle/>
        <a:p>
          <a:endParaRPr lang="en-US"/>
        </a:p>
      </dgm:t>
    </dgm:pt>
    <dgm:pt modelId="{318B0672-3C9E-40C8-8ACC-A5B11869D20B}" type="parTrans" cxnId="{92FA3B46-29D9-46F5-A1EC-7A0A65F82A92}">
      <dgm:prSet/>
      <dgm:spPr/>
      <dgm:t>
        <a:bodyPr/>
        <a:lstStyle/>
        <a:p>
          <a:endParaRPr lang="en-US"/>
        </a:p>
      </dgm:t>
    </dgm:pt>
    <dgm:pt modelId="{455D47FF-4151-495D-A9B4-FBC8202A5FF3}">
      <dgm:prSet custT="1"/>
      <dgm:spPr/>
      <dgm:t>
        <a:bodyPr/>
        <a:lstStyle/>
        <a:p>
          <a:r>
            <a:rPr lang="en-US" sz="2100" dirty="0">
              <a:solidFill>
                <a:schemeClr val="bg1"/>
              </a:solidFill>
            </a:rPr>
            <a:t>Ohio DOT is not maintaining multiple copies of our workspace in our </a:t>
          </a:r>
          <a:r>
            <a:rPr lang="en-US" sz="2100" dirty="0" err="1">
              <a:solidFill>
                <a:schemeClr val="bg1"/>
              </a:solidFill>
            </a:rPr>
            <a:t>Datasource</a:t>
          </a:r>
          <a:r>
            <a:rPr lang="en-US" sz="2100" dirty="0">
              <a:solidFill>
                <a:schemeClr val="bg1"/>
              </a:solidFill>
            </a:rPr>
            <a:t> to work with each version of ORD. </a:t>
          </a:r>
        </a:p>
      </dgm:t>
    </dgm:pt>
    <dgm:pt modelId="{1C10F68B-F42E-48B2-9C5E-0E913AD7CC8D}" type="sibTrans" cxnId="{98F81590-01B3-4ED0-925B-7CC381D86706}">
      <dgm:prSet/>
      <dgm:spPr/>
      <dgm:t>
        <a:bodyPr/>
        <a:lstStyle/>
        <a:p>
          <a:endParaRPr lang="en-US"/>
        </a:p>
      </dgm:t>
    </dgm:pt>
    <dgm:pt modelId="{6274D434-B6C4-457F-8782-1663BEAC03F1}" type="parTrans" cxnId="{98F81590-01B3-4ED0-925B-7CC381D86706}">
      <dgm:prSet/>
      <dgm:spPr/>
      <dgm:t>
        <a:bodyPr/>
        <a:lstStyle/>
        <a:p>
          <a:endParaRPr lang="en-US"/>
        </a:p>
      </dgm:t>
    </dgm:pt>
    <dgm:pt modelId="{5888ADC8-8878-40E8-96C3-AF5F3918435D}">
      <dgm:prSet custT="1"/>
      <dgm:spPr/>
      <dgm:t>
        <a:bodyPr/>
        <a:lstStyle/>
        <a:p>
          <a:r>
            <a:rPr lang="en-US" sz="2700" dirty="0"/>
            <a:t>What if I don’t want to update?</a:t>
          </a:r>
        </a:p>
      </dgm:t>
    </dgm:pt>
    <dgm:pt modelId="{8FE16912-8809-4C1C-9703-2182D2E1E5CE}" type="sibTrans" cxnId="{316EEBDB-1EFB-4BFB-8AB5-E5C9BA7BB416}">
      <dgm:prSet/>
      <dgm:spPr/>
      <dgm:t>
        <a:bodyPr/>
        <a:lstStyle/>
        <a:p>
          <a:endParaRPr lang="en-US"/>
        </a:p>
      </dgm:t>
    </dgm:pt>
    <dgm:pt modelId="{1A95A233-27E2-4CFC-845E-B1960CFC35E1}" type="parTrans" cxnId="{316EEBDB-1EFB-4BFB-8AB5-E5C9BA7BB416}">
      <dgm:prSet/>
      <dgm:spPr/>
      <dgm:t>
        <a:bodyPr/>
        <a:lstStyle/>
        <a:p>
          <a:endParaRPr lang="en-US"/>
        </a:p>
      </dgm:t>
    </dgm:pt>
    <dgm:pt modelId="{887633F2-8A92-49BE-8C51-BB1770CE51B7}">
      <dgm:prSet custT="1"/>
      <dgm:spPr/>
      <dgm:t>
        <a:bodyPr/>
        <a:lstStyle/>
        <a:p>
          <a:r>
            <a:rPr lang="en-US" sz="2100" dirty="0">
              <a:solidFill>
                <a:schemeClr val="bg1"/>
              </a:solidFill>
            </a:rPr>
            <a:t>If you do not wish to update ORD, you may not be able to work on CADD files from within our </a:t>
          </a:r>
          <a:r>
            <a:rPr lang="en-US" sz="2100" dirty="0" err="1">
              <a:solidFill>
                <a:schemeClr val="bg1"/>
              </a:solidFill>
            </a:rPr>
            <a:t>ProjectWise</a:t>
          </a:r>
          <a:r>
            <a:rPr lang="en-US" sz="2100" dirty="0">
              <a:solidFill>
                <a:schemeClr val="bg1"/>
              </a:solidFill>
            </a:rPr>
            <a:t> </a:t>
          </a:r>
          <a:r>
            <a:rPr lang="en-US" sz="2100" dirty="0" err="1">
              <a:solidFill>
                <a:schemeClr val="bg1"/>
              </a:solidFill>
            </a:rPr>
            <a:t>Datasource</a:t>
          </a:r>
          <a:r>
            <a:rPr lang="en-US" sz="2100" dirty="0">
              <a:solidFill>
                <a:schemeClr val="bg1"/>
              </a:solidFill>
            </a:rPr>
            <a:t>.</a:t>
          </a:r>
        </a:p>
      </dgm:t>
    </dgm:pt>
    <dgm:pt modelId="{2EE0FBCA-EA91-44C4-839D-4FF24B92B91E}" type="parTrans" cxnId="{0E9BBC18-CA80-4754-A3FC-93D2E3DFD4D4}">
      <dgm:prSet/>
      <dgm:spPr/>
      <dgm:t>
        <a:bodyPr/>
        <a:lstStyle/>
        <a:p>
          <a:endParaRPr lang="en-US"/>
        </a:p>
      </dgm:t>
    </dgm:pt>
    <dgm:pt modelId="{76F820D6-F04C-44AA-81EC-E30C46205A47}" type="sibTrans" cxnId="{0E9BBC18-CA80-4754-A3FC-93D2E3DFD4D4}">
      <dgm:prSet/>
      <dgm:spPr/>
      <dgm:t>
        <a:bodyPr/>
        <a:lstStyle/>
        <a:p>
          <a:endParaRPr lang="en-US"/>
        </a:p>
      </dgm:t>
    </dgm:pt>
    <dgm:pt modelId="{520A2381-2B17-4920-9EEE-231D1E31DC16}">
      <dgm:prSet custT="1"/>
      <dgm:spPr/>
      <dgm:t>
        <a:bodyPr/>
        <a:lstStyle/>
        <a:p>
          <a:endParaRPr lang="en-US" sz="2100" dirty="0">
            <a:solidFill>
              <a:schemeClr val="bg1"/>
            </a:solidFill>
          </a:endParaRPr>
        </a:p>
      </dgm:t>
    </dgm:pt>
    <dgm:pt modelId="{F3D7050E-71B7-4B76-8D06-D307B5A3AF8D}" type="parTrans" cxnId="{39A236E1-F01C-4D0F-B8B8-AD43952D0E10}">
      <dgm:prSet/>
      <dgm:spPr/>
      <dgm:t>
        <a:bodyPr/>
        <a:lstStyle/>
        <a:p>
          <a:endParaRPr lang="en-US"/>
        </a:p>
      </dgm:t>
    </dgm:pt>
    <dgm:pt modelId="{643493CB-B511-48C3-9B85-CF8F2A4FDEBB}" type="sibTrans" cxnId="{39A236E1-F01C-4D0F-B8B8-AD43952D0E10}">
      <dgm:prSet/>
      <dgm:spPr/>
      <dgm:t>
        <a:bodyPr/>
        <a:lstStyle/>
        <a:p>
          <a:endParaRPr lang="en-US"/>
        </a:p>
      </dgm:t>
    </dgm:pt>
    <dgm:pt modelId="{C46F63E1-9733-4BA2-9470-8B0738C76DB6}">
      <dgm:prSet custT="1"/>
      <dgm:spPr/>
      <dgm:t>
        <a:bodyPr/>
        <a:lstStyle/>
        <a:p>
          <a:endParaRPr lang="en-US" sz="2100" dirty="0">
            <a:solidFill>
              <a:schemeClr val="bg1"/>
            </a:solidFill>
          </a:endParaRPr>
        </a:p>
      </dgm:t>
    </dgm:pt>
    <dgm:pt modelId="{3A874B8D-31B9-487B-8A38-B266D72704C8}" type="parTrans" cxnId="{8F672C0A-1C05-4CEF-A34A-C2BF94570B80}">
      <dgm:prSet/>
      <dgm:spPr/>
      <dgm:t>
        <a:bodyPr/>
        <a:lstStyle/>
        <a:p>
          <a:endParaRPr lang="en-US"/>
        </a:p>
      </dgm:t>
    </dgm:pt>
    <dgm:pt modelId="{FB63F75E-3A86-4146-A33C-D5095ECB7F4F}" type="sibTrans" cxnId="{8F672C0A-1C05-4CEF-A34A-C2BF94570B80}">
      <dgm:prSet/>
      <dgm:spPr/>
      <dgm:t>
        <a:bodyPr/>
        <a:lstStyle/>
        <a:p>
          <a:endParaRPr lang="en-US"/>
        </a:p>
      </dgm:t>
    </dgm:pt>
    <dgm:pt modelId="{47C166A4-30E0-4AB4-A0DF-0C3CF16D941A}">
      <dgm:prSet custT="1"/>
      <dgm:spPr/>
      <dgm:t>
        <a:bodyPr/>
        <a:lstStyle/>
        <a:p>
          <a:endParaRPr lang="en-US" sz="2100" dirty="0">
            <a:solidFill>
              <a:schemeClr val="bg1"/>
            </a:solidFill>
          </a:endParaRPr>
        </a:p>
      </dgm:t>
    </dgm:pt>
    <dgm:pt modelId="{FDC9117B-26EB-46D2-97E1-3678EA9CC9E9}" type="parTrans" cxnId="{DFC4F8E5-C282-4D45-BB4A-68EE6039618A}">
      <dgm:prSet/>
      <dgm:spPr/>
      <dgm:t>
        <a:bodyPr/>
        <a:lstStyle/>
        <a:p>
          <a:endParaRPr lang="en-US"/>
        </a:p>
      </dgm:t>
    </dgm:pt>
    <dgm:pt modelId="{55043EA9-29B0-4097-890C-97A0D0199991}" type="sibTrans" cxnId="{DFC4F8E5-C282-4D45-BB4A-68EE6039618A}">
      <dgm:prSet/>
      <dgm:spPr/>
      <dgm:t>
        <a:bodyPr/>
        <a:lstStyle/>
        <a:p>
          <a:endParaRPr lang="en-US"/>
        </a:p>
      </dgm:t>
    </dgm:pt>
    <dgm:pt modelId="{CB345549-ED80-4C78-ADEF-D4F8E2E4B2C0}">
      <dgm:prSet custT="1"/>
      <dgm:spPr/>
      <dgm:t>
        <a:bodyPr/>
        <a:lstStyle/>
        <a:p>
          <a:endParaRPr lang="en-US" sz="2100" dirty="0">
            <a:solidFill>
              <a:schemeClr val="bg1"/>
            </a:solidFill>
          </a:endParaRPr>
        </a:p>
      </dgm:t>
    </dgm:pt>
    <dgm:pt modelId="{5103452C-4B16-42FC-A299-BDDB000FC450}" type="parTrans" cxnId="{91AF1A4C-2020-4357-86B4-16D7F063652A}">
      <dgm:prSet/>
      <dgm:spPr/>
      <dgm:t>
        <a:bodyPr/>
        <a:lstStyle/>
        <a:p>
          <a:endParaRPr lang="en-US"/>
        </a:p>
      </dgm:t>
    </dgm:pt>
    <dgm:pt modelId="{DC27B643-6856-4A92-9C2A-D604A1502761}" type="sibTrans" cxnId="{91AF1A4C-2020-4357-86B4-16D7F063652A}">
      <dgm:prSet/>
      <dgm:spPr/>
      <dgm:t>
        <a:bodyPr/>
        <a:lstStyle/>
        <a:p>
          <a:endParaRPr lang="en-US"/>
        </a:p>
      </dgm:t>
    </dgm:pt>
    <dgm:pt modelId="{8EE99107-A5EE-42DE-875C-C407A4725633}">
      <dgm:prSet custT="1"/>
      <dgm:spPr/>
      <dgm:t>
        <a:bodyPr/>
        <a:lstStyle/>
        <a:p>
          <a:endParaRPr lang="en-US" sz="2100" dirty="0">
            <a:solidFill>
              <a:schemeClr val="bg1"/>
            </a:solidFill>
          </a:endParaRPr>
        </a:p>
      </dgm:t>
    </dgm:pt>
    <dgm:pt modelId="{B6086ECD-9809-42E6-BBDA-0A2DE7A477F5}" type="parTrans" cxnId="{C6071D5B-7F88-4A18-BEDB-28CB2B65C9B7}">
      <dgm:prSet/>
      <dgm:spPr/>
      <dgm:t>
        <a:bodyPr/>
        <a:lstStyle/>
        <a:p>
          <a:endParaRPr lang="en-US"/>
        </a:p>
      </dgm:t>
    </dgm:pt>
    <dgm:pt modelId="{8FA20A06-C853-4E9F-B1C6-1BF52F106F7C}" type="sibTrans" cxnId="{C6071D5B-7F88-4A18-BEDB-28CB2B65C9B7}">
      <dgm:prSet/>
      <dgm:spPr/>
      <dgm:t>
        <a:bodyPr/>
        <a:lstStyle/>
        <a:p>
          <a:endParaRPr lang="en-US"/>
        </a:p>
      </dgm:t>
    </dgm:pt>
    <dgm:pt modelId="{CA1DD9E9-B091-4C67-946D-D4EFBBCD9C91}">
      <dgm:prSet custT="1"/>
      <dgm:spPr/>
      <dgm:t>
        <a:bodyPr/>
        <a:lstStyle/>
        <a:p>
          <a:r>
            <a:rPr lang="en-US" sz="2100" dirty="0">
              <a:solidFill>
                <a:schemeClr val="bg1"/>
              </a:solidFill>
            </a:rPr>
            <a:t>When opening files within Ohio DOT’s </a:t>
          </a:r>
          <a:r>
            <a:rPr lang="en-US" sz="2100" dirty="0" err="1">
              <a:solidFill>
                <a:schemeClr val="bg1"/>
              </a:solidFill>
            </a:rPr>
            <a:t>ProjectWise</a:t>
          </a:r>
          <a:r>
            <a:rPr lang="en-US" sz="2100" dirty="0">
              <a:solidFill>
                <a:schemeClr val="bg1"/>
              </a:solidFill>
            </a:rPr>
            <a:t> </a:t>
          </a:r>
          <a:r>
            <a:rPr lang="en-US" sz="2100" dirty="0" err="1">
              <a:solidFill>
                <a:schemeClr val="bg1"/>
              </a:solidFill>
            </a:rPr>
            <a:t>Datasource</a:t>
          </a:r>
          <a:r>
            <a:rPr lang="en-US" sz="2100" dirty="0">
              <a:solidFill>
                <a:schemeClr val="bg1"/>
              </a:solidFill>
            </a:rPr>
            <a:t> ensure that your opening .</a:t>
          </a:r>
          <a:r>
            <a:rPr lang="en-US" sz="2100" dirty="0" err="1">
              <a:solidFill>
                <a:schemeClr val="bg1"/>
              </a:solidFill>
            </a:rPr>
            <a:t>dgn</a:t>
          </a:r>
          <a:r>
            <a:rPr lang="en-US" sz="2100" dirty="0">
              <a:solidFill>
                <a:schemeClr val="bg1"/>
              </a:solidFill>
            </a:rPr>
            <a:t> files with the correct version of ORD (“Right Click &gt; Open With…” can be used to ensure the correct product is being used). </a:t>
          </a:r>
        </a:p>
      </dgm:t>
    </dgm:pt>
    <dgm:pt modelId="{004D2C8C-E8C7-43BB-82BA-0FB29E02314C}" type="parTrans" cxnId="{776726FD-24E7-4BE8-91D3-292686012D49}">
      <dgm:prSet/>
      <dgm:spPr/>
      <dgm:t>
        <a:bodyPr/>
        <a:lstStyle/>
        <a:p>
          <a:endParaRPr lang="en-US"/>
        </a:p>
      </dgm:t>
    </dgm:pt>
    <dgm:pt modelId="{16B3E402-FF92-4569-B4F5-76925473A7D0}" type="sibTrans" cxnId="{776726FD-24E7-4BE8-91D3-292686012D49}">
      <dgm:prSet/>
      <dgm:spPr/>
      <dgm:t>
        <a:bodyPr/>
        <a:lstStyle/>
        <a:p>
          <a:endParaRPr lang="en-US"/>
        </a:p>
      </dgm:t>
    </dgm:pt>
    <dgm:pt modelId="{4C2E6FDD-49D3-4207-AFF5-750B1936140D}">
      <dgm:prSet custT="1"/>
      <dgm:spPr/>
      <dgm:t>
        <a:bodyPr/>
        <a:lstStyle/>
        <a:p>
          <a:r>
            <a:rPr lang="en-US" sz="2100" dirty="0">
              <a:solidFill>
                <a:schemeClr val="bg1"/>
              </a:solidFill>
            </a:rPr>
            <a:t>For more information on side by side installs see this </a:t>
          </a:r>
          <a:r>
            <a:rPr lang="en-US" sz="21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wiki</a:t>
          </a:r>
          <a:r>
            <a:rPr lang="en-US" sz="2100" dirty="0">
              <a:solidFill>
                <a:schemeClr val="bg1"/>
              </a:solidFill>
            </a:rPr>
            <a:t> page.</a:t>
          </a:r>
        </a:p>
      </dgm:t>
    </dgm:pt>
    <dgm:pt modelId="{3DDC1677-79C9-4E93-BCF1-0CD97B26CFE4}" type="parTrans" cxnId="{2454611A-669A-4E3D-A072-F60A18BEA8B9}">
      <dgm:prSet/>
      <dgm:spPr/>
      <dgm:t>
        <a:bodyPr/>
        <a:lstStyle/>
        <a:p>
          <a:endParaRPr lang="en-US"/>
        </a:p>
      </dgm:t>
    </dgm:pt>
    <dgm:pt modelId="{CAA0F321-AF27-4099-8308-CB211D12E89F}" type="sibTrans" cxnId="{2454611A-669A-4E3D-A072-F60A18BEA8B9}">
      <dgm:prSet/>
      <dgm:spPr/>
      <dgm:t>
        <a:bodyPr/>
        <a:lstStyle/>
        <a:p>
          <a:endParaRPr lang="en-US"/>
        </a:p>
      </dgm:t>
    </dgm:pt>
    <dgm:pt modelId="{3E1EC2F0-3603-44D1-A538-2C0AEEDFF7F7}" type="pres">
      <dgm:prSet presAssocID="{EB821DB6-8AC0-45AD-9923-15910294B174}" presName="linear" presStyleCnt="0">
        <dgm:presLayoutVars>
          <dgm:animLvl val="lvl"/>
          <dgm:resizeHandles val="exact"/>
        </dgm:presLayoutVars>
      </dgm:prSet>
      <dgm:spPr/>
    </dgm:pt>
    <dgm:pt modelId="{082D6D16-F912-4BFB-98DB-B7D973860728}" type="pres">
      <dgm:prSet presAssocID="{5888ADC8-8878-40E8-96C3-AF5F3918435D}" presName="parentText" presStyleLbl="node1" presStyleIdx="0" presStyleCnt="2" custScaleY="104773">
        <dgm:presLayoutVars>
          <dgm:chMax val="0"/>
          <dgm:bulletEnabled val="1"/>
        </dgm:presLayoutVars>
      </dgm:prSet>
      <dgm:spPr/>
    </dgm:pt>
    <dgm:pt modelId="{4E9BC9B9-88F5-4239-8760-4552A9066FB6}" type="pres">
      <dgm:prSet presAssocID="{5888ADC8-8878-40E8-96C3-AF5F3918435D}" presName="childText" presStyleLbl="revTx" presStyleIdx="0" presStyleCnt="2" custScaleY="68374">
        <dgm:presLayoutVars>
          <dgm:bulletEnabled val="1"/>
        </dgm:presLayoutVars>
      </dgm:prSet>
      <dgm:spPr/>
    </dgm:pt>
    <dgm:pt modelId="{ECED81EE-2CBC-4A28-A68C-E1F3084C7A52}" type="pres">
      <dgm:prSet presAssocID="{A51BCE32-3373-4B11-AB47-9EAF61673C63}" presName="parentText" presStyleLbl="node1" presStyleIdx="1" presStyleCnt="2" custScaleY="107459">
        <dgm:presLayoutVars>
          <dgm:chMax val="0"/>
          <dgm:bulletEnabled val="1"/>
        </dgm:presLayoutVars>
      </dgm:prSet>
      <dgm:spPr/>
    </dgm:pt>
    <dgm:pt modelId="{ECF4242F-990F-4291-BC1C-95067D8EB33F}" type="pres">
      <dgm:prSet presAssocID="{A51BCE32-3373-4B11-AB47-9EAF61673C63}" presName="childText" presStyleLbl="revTx" presStyleIdx="1" presStyleCnt="2">
        <dgm:presLayoutVars>
          <dgm:bulletEnabled val="1"/>
        </dgm:presLayoutVars>
      </dgm:prSet>
      <dgm:spPr/>
    </dgm:pt>
  </dgm:ptLst>
  <dgm:cxnLst>
    <dgm:cxn modelId="{8F672C0A-1C05-4CEF-A34A-C2BF94570B80}" srcId="{A51BCE32-3373-4B11-AB47-9EAF61673C63}" destId="{C46F63E1-9733-4BA2-9470-8B0738C76DB6}" srcOrd="3" destOrd="0" parTransId="{3A874B8D-31B9-487B-8A38-B266D72704C8}" sibTransId="{FB63F75E-3A86-4146-A33C-D5095ECB7F4F}"/>
    <dgm:cxn modelId="{0E9BBC18-CA80-4754-A3FC-93D2E3DFD4D4}" srcId="{5888ADC8-8878-40E8-96C3-AF5F3918435D}" destId="{887633F2-8A92-49BE-8C51-BB1770CE51B7}" srcOrd="1" destOrd="0" parTransId="{2EE0FBCA-EA91-44C4-839D-4FF24B92B91E}" sibTransId="{76F820D6-F04C-44AA-81EC-E30C46205A47}"/>
    <dgm:cxn modelId="{2454611A-669A-4E3D-A072-F60A18BEA8B9}" srcId="{A51BCE32-3373-4B11-AB47-9EAF61673C63}" destId="{4C2E6FDD-49D3-4207-AFF5-750B1936140D}" srcOrd="2" destOrd="0" parTransId="{3DDC1677-79C9-4E93-BCF1-0CD97B26CFE4}" sibTransId="{CAA0F321-AF27-4099-8308-CB211D12E89F}"/>
    <dgm:cxn modelId="{EDAB5227-2AF2-4C2F-B206-689CBABAB14A}" type="presOf" srcId="{887633F2-8A92-49BE-8C51-BB1770CE51B7}" destId="{4E9BC9B9-88F5-4239-8760-4552A9066FB6}" srcOrd="0" destOrd="1" presId="urn:microsoft.com/office/officeart/2005/8/layout/vList2"/>
    <dgm:cxn modelId="{D2D3FA2B-FBE6-4415-A493-A97EE161E5DA}" type="presOf" srcId="{C46F63E1-9733-4BA2-9470-8B0738C76DB6}" destId="{ECF4242F-990F-4291-BC1C-95067D8EB33F}" srcOrd="0" destOrd="3" presId="urn:microsoft.com/office/officeart/2005/8/layout/vList2"/>
    <dgm:cxn modelId="{C6071D5B-7F88-4A18-BEDB-28CB2B65C9B7}" srcId="{5888ADC8-8878-40E8-96C3-AF5F3918435D}" destId="{8EE99107-A5EE-42DE-875C-C407A4725633}" srcOrd="3" destOrd="0" parTransId="{B6086ECD-9809-42E6-BBDA-0A2DE7A477F5}" sibTransId="{8FA20A06-C853-4E9F-B1C6-1BF52F106F7C}"/>
    <dgm:cxn modelId="{92FA3B46-29D9-46F5-A1EC-7A0A65F82A92}" srcId="{EB821DB6-8AC0-45AD-9923-15910294B174}" destId="{A51BCE32-3373-4B11-AB47-9EAF61673C63}" srcOrd="1" destOrd="0" parTransId="{318B0672-3C9E-40C8-8ACC-A5B11869D20B}" sibTransId="{F5B3ECC0-4559-4220-A9CB-34B3DCBDE9EC}"/>
    <dgm:cxn modelId="{DB296348-B203-4B78-B7AE-EB1882BE60DE}" srcId="{A51BCE32-3373-4B11-AB47-9EAF61673C63}" destId="{46A571BA-CB26-44E2-9938-4DE19D763CA7}" srcOrd="0" destOrd="0" parTransId="{B9941A66-7C9D-42F8-ADA2-15B47D9720A7}" sibTransId="{2882389C-701A-415F-845B-A80953C86821}"/>
    <dgm:cxn modelId="{5A8C966B-DD43-45F7-A6CF-03DEE6A70C2E}" type="presOf" srcId="{CA1DD9E9-B091-4C67-946D-D4EFBBCD9C91}" destId="{ECF4242F-990F-4291-BC1C-95067D8EB33F}" srcOrd="0" destOrd="1" presId="urn:microsoft.com/office/officeart/2005/8/layout/vList2"/>
    <dgm:cxn modelId="{91AF1A4C-2020-4357-86B4-16D7F063652A}" srcId="{5888ADC8-8878-40E8-96C3-AF5F3918435D}" destId="{CB345549-ED80-4C78-ADEF-D4F8E2E4B2C0}" srcOrd="2" destOrd="0" parTransId="{5103452C-4B16-42FC-A299-BDDB000FC450}" sibTransId="{DC27B643-6856-4A92-9C2A-D604A1502761}"/>
    <dgm:cxn modelId="{79CE8755-92D5-41F4-AC07-BEE89950D7B0}" type="presOf" srcId="{8EE99107-A5EE-42DE-875C-C407A4725633}" destId="{4E9BC9B9-88F5-4239-8760-4552A9066FB6}" srcOrd="0" destOrd="3" presId="urn:microsoft.com/office/officeart/2005/8/layout/vList2"/>
    <dgm:cxn modelId="{98F81590-01B3-4ED0-925B-7CC381D86706}" srcId="{5888ADC8-8878-40E8-96C3-AF5F3918435D}" destId="{455D47FF-4151-495D-A9B4-FBC8202A5FF3}" srcOrd="0" destOrd="0" parTransId="{6274D434-B6C4-457F-8782-1663BEAC03F1}" sibTransId="{1C10F68B-F42E-48B2-9C5E-0E913AD7CC8D}"/>
    <dgm:cxn modelId="{7B2D2C9D-624E-4EEA-9AFF-1F800766CBA6}" type="presOf" srcId="{4C2E6FDD-49D3-4207-AFF5-750B1936140D}" destId="{ECF4242F-990F-4291-BC1C-95067D8EB33F}" srcOrd="0" destOrd="2" presId="urn:microsoft.com/office/officeart/2005/8/layout/vList2"/>
    <dgm:cxn modelId="{E4FB72AB-01A8-432A-8BD1-C3D9D0F784A8}" type="presOf" srcId="{455D47FF-4151-495D-A9B4-FBC8202A5FF3}" destId="{4E9BC9B9-88F5-4239-8760-4552A9066FB6}" srcOrd="0" destOrd="0" presId="urn:microsoft.com/office/officeart/2005/8/layout/vList2"/>
    <dgm:cxn modelId="{0C75AEBF-EE53-4713-8551-3C713CC279CB}" type="presOf" srcId="{520A2381-2B17-4920-9EEE-231D1E31DC16}" destId="{ECF4242F-990F-4291-BC1C-95067D8EB33F}" srcOrd="0" destOrd="4" presId="urn:microsoft.com/office/officeart/2005/8/layout/vList2"/>
    <dgm:cxn modelId="{56445CC5-2279-4FBB-B53B-B95E88EB088D}" type="presOf" srcId="{46A571BA-CB26-44E2-9938-4DE19D763CA7}" destId="{ECF4242F-990F-4291-BC1C-95067D8EB33F}" srcOrd="0" destOrd="0" presId="urn:microsoft.com/office/officeart/2005/8/layout/vList2"/>
    <dgm:cxn modelId="{CD0737C6-359F-46E3-ACC3-06E5927BBB16}" type="presOf" srcId="{5888ADC8-8878-40E8-96C3-AF5F3918435D}" destId="{082D6D16-F912-4BFB-98DB-B7D973860728}" srcOrd="0" destOrd="0" presId="urn:microsoft.com/office/officeart/2005/8/layout/vList2"/>
    <dgm:cxn modelId="{0CA65CD3-9877-411F-AA57-AB7316DAA5BD}" type="presOf" srcId="{CB345549-ED80-4C78-ADEF-D4F8E2E4B2C0}" destId="{4E9BC9B9-88F5-4239-8760-4552A9066FB6}" srcOrd="0" destOrd="2" presId="urn:microsoft.com/office/officeart/2005/8/layout/vList2"/>
    <dgm:cxn modelId="{316EEBDB-1EFB-4BFB-8AB5-E5C9BA7BB416}" srcId="{EB821DB6-8AC0-45AD-9923-15910294B174}" destId="{5888ADC8-8878-40E8-96C3-AF5F3918435D}" srcOrd="0" destOrd="0" parTransId="{1A95A233-27E2-4CFC-845E-B1960CFC35E1}" sibTransId="{8FE16912-8809-4C1C-9703-2182D2E1E5CE}"/>
    <dgm:cxn modelId="{39A236E1-F01C-4D0F-B8B8-AD43952D0E10}" srcId="{A51BCE32-3373-4B11-AB47-9EAF61673C63}" destId="{520A2381-2B17-4920-9EEE-231D1E31DC16}" srcOrd="4" destOrd="0" parTransId="{F3D7050E-71B7-4B76-8D06-D307B5A3AF8D}" sibTransId="{643493CB-B511-48C3-9B85-CF8F2A4FDEBB}"/>
    <dgm:cxn modelId="{DFC4F8E5-C282-4D45-BB4A-68EE6039618A}" srcId="{5888ADC8-8878-40E8-96C3-AF5F3918435D}" destId="{47C166A4-30E0-4AB4-A0DF-0C3CF16D941A}" srcOrd="4" destOrd="0" parTransId="{FDC9117B-26EB-46D2-97E1-3678EA9CC9E9}" sibTransId="{55043EA9-29B0-4097-890C-97A0D0199991}"/>
    <dgm:cxn modelId="{0719F7EC-20C2-403B-86B3-1B6853788296}" type="presOf" srcId="{47C166A4-30E0-4AB4-A0DF-0C3CF16D941A}" destId="{4E9BC9B9-88F5-4239-8760-4552A9066FB6}" srcOrd="0" destOrd="4" presId="urn:microsoft.com/office/officeart/2005/8/layout/vList2"/>
    <dgm:cxn modelId="{EE9232EF-D02A-4EAC-B8E2-7DFD919B1367}" type="presOf" srcId="{A51BCE32-3373-4B11-AB47-9EAF61673C63}" destId="{ECED81EE-2CBC-4A28-A68C-E1F3084C7A52}" srcOrd="0" destOrd="0" presId="urn:microsoft.com/office/officeart/2005/8/layout/vList2"/>
    <dgm:cxn modelId="{CF7FF0F7-2F2F-49C8-80A3-859ED780A841}" type="presOf" srcId="{EB821DB6-8AC0-45AD-9923-15910294B174}" destId="{3E1EC2F0-3603-44D1-A538-2C0AEEDFF7F7}" srcOrd="0" destOrd="0" presId="urn:microsoft.com/office/officeart/2005/8/layout/vList2"/>
    <dgm:cxn modelId="{776726FD-24E7-4BE8-91D3-292686012D49}" srcId="{A51BCE32-3373-4B11-AB47-9EAF61673C63}" destId="{CA1DD9E9-B091-4C67-946D-D4EFBBCD9C91}" srcOrd="1" destOrd="0" parTransId="{004D2C8C-E8C7-43BB-82BA-0FB29E02314C}" sibTransId="{16B3E402-FF92-4569-B4F5-76925473A7D0}"/>
    <dgm:cxn modelId="{4023634D-A9B8-4AB6-A81F-DDAF45ECF659}" type="presParOf" srcId="{3E1EC2F0-3603-44D1-A538-2C0AEEDFF7F7}" destId="{082D6D16-F912-4BFB-98DB-B7D973860728}" srcOrd="0" destOrd="0" presId="urn:microsoft.com/office/officeart/2005/8/layout/vList2"/>
    <dgm:cxn modelId="{8DC6F056-D6D3-4635-8356-AA5D761BB058}" type="presParOf" srcId="{3E1EC2F0-3603-44D1-A538-2C0AEEDFF7F7}" destId="{4E9BC9B9-88F5-4239-8760-4552A9066FB6}" srcOrd="1" destOrd="0" presId="urn:microsoft.com/office/officeart/2005/8/layout/vList2"/>
    <dgm:cxn modelId="{0BA9B32B-FCC9-43B0-B457-154D025CBEF9}" type="presParOf" srcId="{3E1EC2F0-3603-44D1-A538-2C0AEEDFF7F7}" destId="{ECED81EE-2CBC-4A28-A68C-E1F3084C7A52}" srcOrd="2" destOrd="0" presId="urn:microsoft.com/office/officeart/2005/8/layout/vList2"/>
    <dgm:cxn modelId="{1D804804-7898-42E8-BC41-DB586A67D137}" type="presParOf" srcId="{3E1EC2F0-3603-44D1-A538-2C0AEEDFF7F7}" destId="{ECF4242F-990F-4291-BC1C-95067D8EB33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821DB6-8AC0-45AD-9923-15910294B1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44DE949-A297-4E39-AC41-5369D4B58958}">
      <dgm:prSet/>
      <dgm:spPr/>
      <dgm:t>
        <a:bodyPr/>
        <a:lstStyle/>
        <a:p>
          <a:r>
            <a:rPr lang="en-US" dirty="0"/>
            <a:t>What if I can’t update until after September 2nd, 2023?</a:t>
          </a:r>
        </a:p>
      </dgm:t>
    </dgm:pt>
    <dgm:pt modelId="{600B8B1C-E8B5-43CD-A909-1F15A028AACE}" type="parTrans" cxnId="{4816C131-55DD-4F2D-AB75-061C98DFCDB5}">
      <dgm:prSet/>
      <dgm:spPr/>
      <dgm:t>
        <a:bodyPr/>
        <a:lstStyle/>
        <a:p>
          <a:endParaRPr lang="en-US"/>
        </a:p>
      </dgm:t>
    </dgm:pt>
    <dgm:pt modelId="{0EF356D6-F6E3-49D3-A0DB-E094913E8B9E}" type="sibTrans" cxnId="{4816C131-55DD-4F2D-AB75-061C98DFCDB5}">
      <dgm:prSet/>
      <dgm:spPr/>
      <dgm:t>
        <a:bodyPr/>
        <a:lstStyle/>
        <a:p>
          <a:endParaRPr lang="en-US"/>
        </a:p>
      </dgm:t>
    </dgm:pt>
    <dgm:pt modelId="{D7158EA5-053A-46F5-9DBB-D9472CEB84CB}">
      <dgm:prSet/>
      <dgm:spPr/>
      <dgm:t>
        <a:bodyPr/>
        <a:lstStyle/>
        <a:p>
          <a:r>
            <a:rPr lang="en-US" dirty="0">
              <a:solidFill>
                <a:schemeClr val="bg1"/>
              </a:solidFill>
            </a:rPr>
            <a:t>There are two main issues to watch out for.</a:t>
          </a:r>
        </a:p>
      </dgm:t>
    </dgm:pt>
    <dgm:pt modelId="{4AB1A7D1-2DC4-45FB-B852-BF26B5F29662}" type="parTrans" cxnId="{9741B901-B081-4A94-BCC4-D2DADA926B67}">
      <dgm:prSet/>
      <dgm:spPr/>
      <dgm:t>
        <a:bodyPr/>
        <a:lstStyle/>
        <a:p>
          <a:endParaRPr lang="en-US"/>
        </a:p>
      </dgm:t>
    </dgm:pt>
    <dgm:pt modelId="{4E016335-D44D-4BEA-A788-15BADD66B1DE}" type="sibTrans" cxnId="{9741B901-B081-4A94-BCC4-D2DADA926B67}">
      <dgm:prSet/>
      <dgm:spPr/>
      <dgm:t>
        <a:bodyPr/>
        <a:lstStyle/>
        <a:p>
          <a:endParaRPr lang="en-US"/>
        </a:p>
      </dgm:t>
    </dgm:pt>
    <dgm:pt modelId="{B0BC5F0B-9D37-49A4-8568-33B33F8BAD5E}">
      <dgm:prSet/>
      <dgm:spPr/>
      <dgm:t>
        <a:bodyPr/>
        <a:lstStyle/>
        <a:p>
          <a:pPr>
            <a:buFont typeface="+mj-lt"/>
            <a:buAutoNum type="arabicPeriod"/>
          </a:pPr>
          <a:r>
            <a:rPr lang="en-US" dirty="0">
              <a:solidFill>
                <a:schemeClr val="bg1"/>
              </a:solidFill>
            </a:rPr>
            <a:t>If you are working on a project that Ohio DOT is also working on (collaboration projects), then you might run into compatibility as files being edited by Ohio DOT will start to get their civil schema’s updated.</a:t>
          </a:r>
        </a:p>
      </dgm:t>
    </dgm:pt>
    <dgm:pt modelId="{A2BB71BA-9A9C-4A40-A95B-7F0BD06D71A0}" type="parTrans" cxnId="{E584CF8F-90DD-41B0-A43A-8010D1B5DD8A}">
      <dgm:prSet/>
      <dgm:spPr/>
      <dgm:t>
        <a:bodyPr/>
        <a:lstStyle/>
        <a:p>
          <a:endParaRPr lang="en-US"/>
        </a:p>
      </dgm:t>
    </dgm:pt>
    <dgm:pt modelId="{18308AD5-7A3F-4833-8526-D664E7FC2682}" type="sibTrans" cxnId="{E584CF8F-90DD-41B0-A43A-8010D1B5DD8A}">
      <dgm:prSet/>
      <dgm:spPr/>
      <dgm:t>
        <a:bodyPr/>
        <a:lstStyle/>
        <a:p>
          <a:endParaRPr lang="en-US"/>
        </a:p>
      </dgm:t>
    </dgm:pt>
    <dgm:pt modelId="{0D9ED5F0-329E-4729-AE7F-18C65396DC3F}">
      <dgm:prSet/>
      <dgm:spPr/>
      <dgm:t>
        <a:bodyPr/>
        <a:lstStyle/>
        <a:p>
          <a:pPr>
            <a:buFont typeface="+mj-lt"/>
            <a:buAutoNum type="arabicPeriod"/>
          </a:pPr>
          <a:r>
            <a:rPr lang="en-US" dirty="0">
              <a:solidFill>
                <a:schemeClr val="bg1"/>
              </a:solidFill>
            </a:rPr>
            <a:t>Currently the workspace within Ohio DOT’s </a:t>
          </a:r>
          <a:r>
            <a:rPr lang="en-US" dirty="0" err="1">
              <a:solidFill>
                <a:schemeClr val="bg1"/>
              </a:solidFill>
            </a:rPr>
            <a:t>datasource</a:t>
          </a:r>
          <a:r>
            <a:rPr lang="en-US" dirty="0">
              <a:solidFill>
                <a:schemeClr val="bg1"/>
              </a:solidFill>
            </a:rPr>
            <a:t> is compatible with ORD 10.10 (since the August 10</a:t>
          </a:r>
          <a:r>
            <a:rPr lang="en-US" baseline="30000" dirty="0">
              <a:solidFill>
                <a:schemeClr val="bg1"/>
              </a:solidFill>
            </a:rPr>
            <a:t>th</a:t>
          </a:r>
          <a:r>
            <a:rPr lang="en-US" dirty="0">
              <a:solidFill>
                <a:schemeClr val="bg1"/>
              </a:solidFill>
            </a:rPr>
            <a:t>, 2023, update). But whenever the next update is pushed the workspace will no longer be compatible with ORD 10.10 and you will start to see compatibility issues like not being able to see feature definitions. We will try to delay the next update to provide organizations some more time to get ORD 10.12 installed but eventually this will have to happen.</a:t>
          </a:r>
        </a:p>
      </dgm:t>
    </dgm:pt>
    <dgm:pt modelId="{DEA8B923-D7CC-4B89-BE34-856B3307A55F}" type="parTrans" cxnId="{280CFE3D-16F9-400F-92EA-814AB3971369}">
      <dgm:prSet/>
      <dgm:spPr/>
      <dgm:t>
        <a:bodyPr/>
        <a:lstStyle/>
        <a:p>
          <a:endParaRPr lang="en-US"/>
        </a:p>
      </dgm:t>
    </dgm:pt>
    <dgm:pt modelId="{F854FDEE-A93C-420C-AA7B-8CF15800F0BF}" type="sibTrans" cxnId="{280CFE3D-16F9-400F-92EA-814AB3971369}">
      <dgm:prSet/>
      <dgm:spPr/>
      <dgm:t>
        <a:bodyPr/>
        <a:lstStyle/>
        <a:p>
          <a:endParaRPr lang="en-US"/>
        </a:p>
      </dgm:t>
    </dgm:pt>
    <dgm:pt modelId="{3E1EC2F0-3603-44D1-A538-2C0AEEDFF7F7}" type="pres">
      <dgm:prSet presAssocID="{EB821DB6-8AC0-45AD-9923-15910294B174}" presName="linear" presStyleCnt="0">
        <dgm:presLayoutVars>
          <dgm:animLvl val="lvl"/>
          <dgm:resizeHandles val="exact"/>
        </dgm:presLayoutVars>
      </dgm:prSet>
      <dgm:spPr/>
    </dgm:pt>
    <dgm:pt modelId="{785EC649-AF97-4840-A80B-CFC83CBB0B36}" type="pres">
      <dgm:prSet presAssocID="{144DE949-A297-4E39-AC41-5369D4B58958}" presName="parentText" presStyleLbl="node1" presStyleIdx="0" presStyleCnt="1" custScaleY="83736">
        <dgm:presLayoutVars>
          <dgm:chMax val="0"/>
          <dgm:bulletEnabled val="1"/>
        </dgm:presLayoutVars>
      </dgm:prSet>
      <dgm:spPr/>
    </dgm:pt>
    <dgm:pt modelId="{20407A76-98AD-4EAA-A56D-DF23E3C07F2B}" type="pres">
      <dgm:prSet presAssocID="{144DE949-A297-4E39-AC41-5369D4B58958}" presName="childText" presStyleLbl="revTx" presStyleIdx="0" presStyleCnt="1">
        <dgm:presLayoutVars>
          <dgm:bulletEnabled val="1"/>
        </dgm:presLayoutVars>
      </dgm:prSet>
      <dgm:spPr/>
    </dgm:pt>
  </dgm:ptLst>
  <dgm:cxnLst>
    <dgm:cxn modelId="{9741B901-B081-4A94-BCC4-D2DADA926B67}" srcId="{144DE949-A297-4E39-AC41-5369D4B58958}" destId="{D7158EA5-053A-46F5-9DBB-D9472CEB84CB}" srcOrd="0" destOrd="0" parTransId="{4AB1A7D1-2DC4-45FB-B852-BF26B5F29662}" sibTransId="{4E016335-D44D-4BEA-A788-15BADD66B1DE}"/>
    <dgm:cxn modelId="{59D09817-3035-475A-9959-886239A47128}" type="presOf" srcId="{144DE949-A297-4E39-AC41-5369D4B58958}" destId="{785EC649-AF97-4840-A80B-CFC83CBB0B36}" srcOrd="0" destOrd="0" presId="urn:microsoft.com/office/officeart/2005/8/layout/vList2"/>
    <dgm:cxn modelId="{BC5B5D18-77E5-4352-ABFD-7F97ED14D2AC}" type="presOf" srcId="{D7158EA5-053A-46F5-9DBB-D9472CEB84CB}" destId="{20407A76-98AD-4EAA-A56D-DF23E3C07F2B}" srcOrd="0" destOrd="0" presId="urn:microsoft.com/office/officeart/2005/8/layout/vList2"/>
    <dgm:cxn modelId="{4816C131-55DD-4F2D-AB75-061C98DFCDB5}" srcId="{EB821DB6-8AC0-45AD-9923-15910294B174}" destId="{144DE949-A297-4E39-AC41-5369D4B58958}" srcOrd="0" destOrd="0" parTransId="{600B8B1C-E8B5-43CD-A909-1F15A028AACE}" sibTransId="{0EF356D6-F6E3-49D3-A0DB-E094913E8B9E}"/>
    <dgm:cxn modelId="{BF2E0E34-6CFC-41A0-B16F-5B30B948C9FD}" type="presOf" srcId="{B0BC5F0B-9D37-49A4-8568-33B33F8BAD5E}" destId="{20407A76-98AD-4EAA-A56D-DF23E3C07F2B}" srcOrd="0" destOrd="1" presId="urn:microsoft.com/office/officeart/2005/8/layout/vList2"/>
    <dgm:cxn modelId="{280CFE3D-16F9-400F-92EA-814AB3971369}" srcId="{144DE949-A297-4E39-AC41-5369D4B58958}" destId="{0D9ED5F0-329E-4729-AE7F-18C65396DC3F}" srcOrd="2" destOrd="0" parTransId="{DEA8B923-D7CC-4B89-BE34-856B3307A55F}" sibTransId="{F854FDEE-A93C-420C-AA7B-8CF15800F0BF}"/>
    <dgm:cxn modelId="{202E635C-5EFE-4CE1-AD11-C3B96512CFEB}" type="presOf" srcId="{0D9ED5F0-329E-4729-AE7F-18C65396DC3F}" destId="{20407A76-98AD-4EAA-A56D-DF23E3C07F2B}" srcOrd="0" destOrd="2" presId="urn:microsoft.com/office/officeart/2005/8/layout/vList2"/>
    <dgm:cxn modelId="{E584CF8F-90DD-41B0-A43A-8010D1B5DD8A}" srcId="{144DE949-A297-4E39-AC41-5369D4B58958}" destId="{B0BC5F0B-9D37-49A4-8568-33B33F8BAD5E}" srcOrd="1" destOrd="0" parTransId="{A2BB71BA-9A9C-4A40-A95B-7F0BD06D71A0}" sibTransId="{18308AD5-7A3F-4833-8526-D664E7FC2682}"/>
    <dgm:cxn modelId="{CF7FF0F7-2F2F-49C8-80A3-859ED780A841}" type="presOf" srcId="{EB821DB6-8AC0-45AD-9923-15910294B174}" destId="{3E1EC2F0-3603-44D1-A538-2C0AEEDFF7F7}" srcOrd="0" destOrd="0" presId="urn:microsoft.com/office/officeart/2005/8/layout/vList2"/>
    <dgm:cxn modelId="{02DA6DA4-8A2D-44CC-BD91-463AAAF62100}" type="presParOf" srcId="{3E1EC2F0-3603-44D1-A538-2C0AEEDFF7F7}" destId="{785EC649-AF97-4840-A80B-CFC83CBB0B36}" srcOrd="0" destOrd="0" presId="urn:microsoft.com/office/officeart/2005/8/layout/vList2"/>
    <dgm:cxn modelId="{7EA3F545-606E-469B-A58C-D269EE0A4EDF}" type="presParOf" srcId="{3E1EC2F0-3603-44D1-A538-2C0AEEDFF7F7}" destId="{20407A76-98AD-4EAA-A56D-DF23E3C07F2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C4E6028-72CC-44B1-BE7E-F8EE9018B62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F500C98-9B5F-414C-B2E8-356F3CA0427F}">
      <dgm:prSet phldrT="[Text]"/>
      <dgm:spPr/>
      <dgm:t>
        <a:bodyPr/>
        <a:lstStyle/>
        <a:p>
          <a:r>
            <a:rPr lang="en-US"/>
            <a:t>OHDOT CADD Engineering Standards Manual will be moved into L&amp;D Vol. 3 with the 1/19/2024 DRRC Update.</a:t>
          </a:r>
        </a:p>
      </dgm:t>
    </dgm:pt>
    <dgm:pt modelId="{019B6781-F478-42BB-A557-912913076E1F}" type="parTrans" cxnId="{003A31E7-F6AA-46B9-837A-5B2DFF8D94E0}">
      <dgm:prSet/>
      <dgm:spPr/>
      <dgm:t>
        <a:bodyPr/>
        <a:lstStyle/>
        <a:p>
          <a:endParaRPr lang="en-US"/>
        </a:p>
      </dgm:t>
    </dgm:pt>
    <dgm:pt modelId="{3810FC48-449E-4094-A056-25394DDEE6BE}" type="sibTrans" cxnId="{003A31E7-F6AA-46B9-837A-5B2DFF8D94E0}">
      <dgm:prSet/>
      <dgm:spPr/>
      <dgm:t>
        <a:bodyPr/>
        <a:lstStyle/>
        <a:p>
          <a:endParaRPr lang="en-US"/>
        </a:p>
      </dgm:t>
    </dgm:pt>
    <dgm:pt modelId="{B11A32E3-6A1E-4B11-BF51-38AAF73F5769}">
      <dgm:prSet/>
      <dgm:spPr/>
      <dgm:t>
        <a:bodyPr/>
        <a:lstStyle/>
        <a:p>
          <a:r>
            <a:rPr lang="en-US" dirty="0"/>
            <a:t>As you can tell we are making an effect to combine manuals and minimize the number of locations needed to find information.</a:t>
          </a:r>
        </a:p>
      </dgm:t>
    </dgm:pt>
    <dgm:pt modelId="{BC8E1575-CCEB-4658-9BAC-49EC93654C8F}" type="parTrans" cxnId="{BED198E6-D9C5-46A8-B584-23ED179BD685}">
      <dgm:prSet/>
      <dgm:spPr/>
      <dgm:t>
        <a:bodyPr/>
        <a:lstStyle/>
        <a:p>
          <a:endParaRPr lang="en-US"/>
        </a:p>
      </dgm:t>
    </dgm:pt>
    <dgm:pt modelId="{E22B0D82-CE08-4E8E-8592-D6ECC4A683A8}" type="sibTrans" cxnId="{BED198E6-D9C5-46A8-B584-23ED179BD685}">
      <dgm:prSet/>
      <dgm:spPr/>
      <dgm:t>
        <a:bodyPr/>
        <a:lstStyle/>
        <a:p>
          <a:endParaRPr lang="en-US"/>
        </a:p>
      </dgm:t>
    </dgm:pt>
    <dgm:pt modelId="{61E96725-DA9A-42A0-9A2E-EDB9BD5143CF}">
      <dgm:prSet/>
      <dgm:spPr/>
      <dgm:t>
        <a:bodyPr/>
        <a:lstStyle/>
        <a:p>
          <a:r>
            <a:rPr lang="en-US"/>
            <a:t>We are also working on updating outdated language throughout the manual.</a:t>
          </a:r>
          <a:endParaRPr lang="en-US" dirty="0"/>
        </a:p>
      </dgm:t>
    </dgm:pt>
    <dgm:pt modelId="{D068259F-CC5F-412C-990E-4E837376A8E4}" type="parTrans" cxnId="{708E9349-80F4-4C99-B368-EE1873E6A9B7}">
      <dgm:prSet/>
      <dgm:spPr/>
      <dgm:t>
        <a:bodyPr/>
        <a:lstStyle/>
        <a:p>
          <a:endParaRPr lang="en-US"/>
        </a:p>
      </dgm:t>
    </dgm:pt>
    <dgm:pt modelId="{67218E71-684D-4A08-B53E-D95650CEEC67}" type="sibTrans" cxnId="{708E9349-80F4-4C99-B368-EE1873E6A9B7}">
      <dgm:prSet/>
      <dgm:spPr/>
      <dgm:t>
        <a:bodyPr/>
        <a:lstStyle/>
        <a:p>
          <a:endParaRPr lang="en-US"/>
        </a:p>
      </dgm:t>
    </dgm:pt>
    <dgm:pt modelId="{7FD48702-AAE2-43E9-A109-5FACB5EDFEFA}" type="pres">
      <dgm:prSet presAssocID="{4C4E6028-72CC-44B1-BE7E-F8EE9018B626}" presName="diagram" presStyleCnt="0">
        <dgm:presLayoutVars>
          <dgm:dir/>
          <dgm:resizeHandles val="exact"/>
        </dgm:presLayoutVars>
      </dgm:prSet>
      <dgm:spPr/>
    </dgm:pt>
    <dgm:pt modelId="{823443C5-F327-419E-962A-DBEA844C67E9}" type="pres">
      <dgm:prSet presAssocID="{DF500C98-9B5F-414C-B2E8-356F3CA0427F}" presName="node" presStyleLbl="node1" presStyleIdx="0" presStyleCnt="3">
        <dgm:presLayoutVars>
          <dgm:bulletEnabled val="1"/>
        </dgm:presLayoutVars>
      </dgm:prSet>
      <dgm:spPr/>
    </dgm:pt>
    <dgm:pt modelId="{DB928461-09C7-450E-AB33-FBDF60172DDD}" type="pres">
      <dgm:prSet presAssocID="{3810FC48-449E-4094-A056-25394DDEE6BE}" presName="sibTrans" presStyleCnt="0"/>
      <dgm:spPr/>
    </dgm:pt>
    <dgm:pt modelId="{04859533-B3B5-4576-838A-67EFE3279BAD}" type="pres">
      <dgm:prSet presAssocID="{B11A32E3-6A1E-4B11-BF51-38AAF73F5769}" presName="node" presStyleLbl="node1" presStyleIdx="1" presStyleCnt="3">
        <dgm:presLayoutVars>
          <dgm:bulletEnabled val="1"/>
        </dgm:presLayoutVars>
      </dgm:prSet>
      <dgm:spPr/>
    </dgm:pt>
    <dgm:pt modelId="{71CF2846-F01A-47AB-AAB0-E22C419A8AE4}" type="pres">
      <dgm:prSet presAssocID="{E22B0D82-CE08-4E8E-8592-D6ECC4A683A8}" presName="sibTrans" presStyleCnt="0"/>
      <dgm:spPr/>
    </dgm:pt>
    <dgm:pt modelId="{181BCEFE-2DAA-4B65-AF7E-20ED6ABDFB05}" type="pres">
      <dgm:prSet presAssocID="{61E96725-DA9A-42A0-9A2E-EDB9BD5143CF}" presName="node" presStyleLbl="node1" presStyleIdx="2" presStyleCnt="3">
        <dgm:presLayoutVars>
          <dgm:bulletEnabled val="1"/>
        </dgm:presLayoutVars>
      </dgm:prSet>
      <dgm:spPr/>
    </dgm:pt>
  </dgm:ptLst>
  <dgm:cxnLst>
    <dgm:cxn modelId="{7DD87D20-476D-4B5F-B4ED-D80416D4F492}" type="presOf" srcId="{DF500C98-9B5F-414C-B2E8-356F3CA0427F}" destId="{823443C5-F327-419E-962A-DBEA844C67E9}" srcOrd="0" destOrd="0" presId="urn:microsoft.com/office/officeart/2005/8/layout/default"/>
    <dgm:cxn modelId="{55AD0141-13AB-4AB4-A4BC-3B83556F79CF}" type="presOf" srcId="{61E96725-DA9A-42A0-9A2E-EDB9BD5143CF}" destId="{181BCEFE-2DAA-4B65-AF7E-20ED6ABDFB05}" srcOrd="0" destOrd="0" presId="urn:microsoft.com/office/officeart/2005/8/layout/default"/>
    <dgm:cxn modelId="{708E9349-80F4-4C99-B368-EE1873E6A9B7}" srcId="{4C4E6028-72CC-44B1-BE7E-F8EE9018B626}" destId="{61E96725-DA9A-42A0-9A2E-EDB9BD5143CF}" srcOrd="2" destOrd="0" parTransId="{D068259F-CC5F-412C-990E-4E837376A8E4}" sibTransId="{67218E71-684D-4A08-B53E-D95650CEEC67}"/>
    <dgm:cxn modelId="{C1607456-4F26-4B59-BCCE-92FB6FFA60D9}" type="presOf" srcId="{B11A32E3-6A1E-4B11-BF51-38AAF73F5769}" destId="{04859533-B3B5-4576-838A-67EFE3279BAD}" srcOrd="0" destOrd="0" presId="urn:microsoft.com/office/officeart/2005/8/layout/default"/>
    <dgm:cxn modelId="{B0DCC456-5CF6-49CC-A3F8-60A72C121A4A}" type="presOf" srcId="{4C4E6028-72CC-44B1-BE7E-F8EE9018B626}" destId="{7FD48702-AAE2-43E9-A109-5FACB5EDFEFA}" srcOrd="0" destOrd="0" presId="urn:microsoft.com/office/officeart/2005/8/layout/default"/>
    <dgm:cxn modelId="{BED198E6-D9C5-46A8-B584-23ED179BD685}" srcId="{4C4E6028-72CC-44B1-BE7E-F8EE9018B626}" destId="{B11A32E3-6A1E-4B11-BF51-38AAF73F5769}" srcOrd="1" destOrd="0" parTransId="{BC8E1575-CCEB-4658-9BAC-49EC93654C8F}" sibTransId="{E22B0D82-CE08-4E8E-8592-D6ECC4A683A8}"/>
    <dgm:cxn modelId="{003A31E7-F6AA-46B9-837A-5B2DFF8D94E0}" srcId="{4C4E6028-72CC-44B1-BE7E-F8EE9018B626}" destId="{DF500C98-9B5F-414C-B2E8-356F3CA0427F}" srcOrd="0" destOrd="0" parTransId="{019B6781-F478-42BB-A557-912913076E1F}" sibTransId="{3810FC48-449E-4094-A056-25394DDEE6BE}"/>
    <dgm:cxn modelId="{338007D0-738D-445D-BFA9-B4D03FA07BD7}" type="presParOf" srcId="{7FD48702-AAE2-43E9-A109-5FACB5EDFEFA}" destId="{823443C5-F327-419E-962A-DBEA844C67E9}" srcOrd="0" destOrd="0" presId="urn:microsoft.com/office/officeart/2005/8/layout/default"/>
    <dgm:cxn modelId="{2007EE29-3347-4717-9808-9F1A1ACD6B15}" type="presParOf" srcId="{7FD48702-AAE2-43E9-A109-5FACB5EDFEFA}" destId="{DB928461-09C7-450E-AB33-FBDF60172DDD}" srcOrd="1" destOrd="0" presId="urn:microsoft.com/office/officeart/2005/8/layout/default"/>
    <dgm:cxn modelId="{DC40B051-B2B2-44ED-9E6C-180257D75E93}" type="presParOf" srcId="{7FD48702-AAE2-43E9-A109-5FACB5EDFEFA}" destId="{04859533-B3B5-4576-838A-67EFE3279BAD}" srcOrd="2" destOrd="0" presId="urn:microsoft.com/office/officeart/2005/8/layout/default"/>
    <dgm:cxn modelId="{2FE7C3C7-C76E-42B2-B600-696AE05AC7A2}" type="presParOf" srcId="{7FD48702-AAE2-43E9-A109-5FACB5EDFEFA}" destId="{71CF2846-F01A-47AB-AAB0-E22C419A8AE4}" srcOrd="3" destOrd="0" presId="urn:microsoft.com/office/officeart/2005/8/layout/default"/>
    <dgm:cxn modelId="{30609071-306A-4EFF-800D-1A332DD20CBC}" type="presParOf" srcId="{7FD48702-AAE2-43E9-A109-5FACB5EDFEFA}" destId="{181BCEFE-2DAA-4B65-AF7E-20ED6ABDFB05}"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7B82B-FAD3-493E-8BFE-FDAF91B708DB}">
      <dsp:nvSpPr>
        <dsp:cNvPr id="0" name=""/>
        <dsp:cNvSpPr/>
      </dsp:nvSpPr>
      <dsp:spPr>
        <a:xfrm>
          <a:off x="0" y="2730"/>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7DEDA5-756E-496D-A603-1A1430B9F66A}">
      <dsp:nvSpPr>
        <dsp:cNvPr id="0" name=""/>
        <dsp:cNvSpPr/>
      </dsp:nvSpPr>
      <dsp:spPr>
        <a:xfrm>
          <a:off x="0" y="2730"/>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effectLst/>
              <a:latin typeface="Leelawadee" panose="020B0502040204020203" pitchFamily="34" charset="-34"/>
              <a:ea typeface="Calibri" panose="020F0502020204030204" pitchFamily="34" charset="0"/>
            </a:rPr>
            <a:t>In response to the survey recently completed by DBE Firms concerning various software utilized for ODOT design work.</a:t>
          </a:r>
          <a:endParaRPr lang="en-US" sz="1900" kern="1200" dirty="0">
            <a:solidFill>
              <a:schemeClr val="bg1"/>
            </a:solidFill>
          </a:endParaRPr>
        </a:p>
      </dsp:txBody>
      <dsp:txXfrm>
        <a:off x="0" y="2730"/>
        <a:ext cx="9906000" cy="931269"/>
      </dsp:txXfrm>
    </dsp:sp>
    <dsp:sp modelId="{21BF50A3-38D8-4517-BE6C-451B05A06D2E}">
      <dsp:nvSpPr>
        <dsp:cNvPr id="0" name=""/>
        <dsp:cNvSpPr/>
      </dsp:nvSpPr>
      <dsp:spPr>
        <a:xfrm>
          <a:off x="0" y="934000"/>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4FDD67-AA5C-488B-BD8A-5A61D9753E01}">
      <dsp:nvSpPr>
        <dsp:cNvPr id="0" name=""/>
        <dsp:cNvSpPr/>
      </dsp:nvSpPr>
      <dsp:spPr>
        <a:xfrm>
          <a:off x="0" y="934000"/>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effectLst/>
              <a:latin typeface="Leelawadee" panose="020B0502040204020203" pitchFamily="34" charset="-34"/>
              <a:ea typeface="Calibri" panose="020F0502020204030204" pitchFamily="34" charset="0"/>
            </a:rPr>
            <a:t>A Knowledge Café is an open discussion with a subject matter expert on a specific topic.  It provides some foundational information on the topic, but more importantly it allows participants to ask questions and receive answers on the topic.  </a:t>
          </a:r>
        </a:p>
      </dsp:txBody>
      <dsp:txXfrm>
        <a:off x="0" y="934000"/>
        <a:ext cx="9906000" cy="931269"/>
      </dsp:txXfrm>
    </dsp:sp>
    <dsp:sp modelId="{703431C1-1BA6-47C9-9C0C-77D5B094BCDD}">
      <dsp:nvSpPr>
        <dsp:cNvPr id="0" name=""/>
        <dsp:cNvSpPr/>
      </dsp:nvSpPr>
      <dsp:spPr>
        <a:xfrm>
          <a:off x="0" y="1865270"/>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4BE0E7-FD90-4049-B490-EFD4F4D2CFFD}">
      <dsp:nvSpPr>
        <dsp:cNvPr id="0" name=""/>
        <dsp:cNvSpPr/>
      </dsp:nvSpPr>
      <dsp:spPr>
        <a:xfrm>
          <a:off x="0" y="1865270"/>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effectLst/>
              <a:latin typeface="Leelawadee" panose="020B0502040204020203" pitchFamily="34" charset="-34"/>
              <a:ea typeface="Calibri" panose="020F0502020204030204" pitchFamily="34" charset="0"/>
            </a:rPr>
            <a:t>The Knowledge Cafes will be held virtually via Microsoft Teams.  If you do not have this software, don’t despair.  As long as you have an internet connection, you will be able to join the café via a web browser page. </a:t>
          </a:r>
        </a:p>
      </dsp:txBody>
      <dsp:txXfrm>
        <a:off x="0" y="1865270"/>
        <a:ext cx="9906000" cy="931269"/>
      </dsp:txXfrm>
    </dsp:sp>
    <dsp:sp modelId="{09CAFBF3-7B31-43A9-B010-F2966E48937D}">
      <dsp:nvSpPr>
        <dsp:cNvPr id="0" name=""/>
        <dsp:cNvSpPr/>
      </dsp:nvSpPr>
      <dsp:spPr>
        <a:xfrm>
          <a:off x="0" y="2796540"/>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76BE13-3BC8-40D7-9F30-253A73A8BB6B}">
      <dsp:nvSpPr>
        <dsp:cNvPr id="0" name=""/>
        <dsp:cNvSpPr/>
      </dsp:nvSpPr>
      <dsp:spPr>
        <a:xfrm>
          <a:off x="0" y="2796540"/>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solidFill>
                <a:schemeClr val="bg1"/>
              </a:solidFill>
              <a:effectLst/>
              <a:latin typeface="Leelawadee" panose="020B0502040204020203" pitchFamily="34" charset="-34"/>
              <a:ea typeface="Calibri" panose="020F0502020204030204" pitchFamily="34" charset="0"/>
            </a:rPr>
            <a:t>Also please note that Knowledge Cafes are not recorded.  This is on purpose because we want there to be a free flow of questions without concern of the questions being recorded.    </a:t>
          </a:r>
          <a:endParaRPr lang="en-US" sz="1900" kern="1200" dirty="0">
            <a:solidFill>
              <a:schemeClr val="bg1"/>
            </a:solidFill>
            <a:effectLst/>
            <a:latin typeface="Calibri" panose="020F0502020204030204" pitchFamily="34" charset="0"/>
            <a:ea typeface="Calibri" panose="020F0502020204030204" pitchFamily="34" charset="0"/>
          </a:endParaRPr>
        </a:p>
      </dsp:txBody>
      <dsp:txXfrm>
        <a:off x="0" y="2796540"/>
        <a:ext cx="9906000" cy="931269"/>
      </dsp:txXfrm>
    </dsp:sp>
    <dsp:sp modelId="{70EFF2BD-6A31-4D4C-A2A1-B7A2A2D62E89}">
      <dsp:nvSpPr>
        <dsp:cNvPr id="0" name=""/>
        <dsp:cNvSpPr/>
      </dsp:nvSpPr>
      <dsp:spPr>
        <a:xfrm>
          <a:off x="0" y="3727809"/>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8A5A9C-D0D5-4471-9528-20B99CF25C8B}">
      <dsp:nvSpPr>
        <dsp:cNvPr id="0" name=""/>
        <dsp:cNvSpPr/>
      </dsp:nvSpPr>
      <dsp:spPr>
        <a:xfrm>
          <a:off x="0" y="3727809"/>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solidFill>
                <a:schemeClr val="bg1"/>
              </a:solidFill>
              <a:effectLst/>
              <a:latin typeface="Leelawadee" panose="020B0502040204020203" pitchFamily="34" charset="-34"/>
              <a:ea typeface="Calibri" panose="020F0502020204030204" pitchFamily="34" charset="0"/>
            </a:rPr>
            <a:t>The Knowledge Cafes are being hosted as a joint effort by the ODOT CADD Section, the Office of Diversity and Inclusion Supportive Services Program and the Ohio LTAP Center.  </a:t>
          </a:r>
          <a:endParaRPr lang="en-US" sz="1900" kern="1200" dirty="0">
            <a:solidFill>
              <a:schemeClr val="bg1"/>
            </a:solidFill>
            <a:effectLst/>
            <a:latin typeface="Leelawadee" panose="020B0502040204020203" pitchFamily="34" charset="-34"/>
            <a:ea typeface="Calibri" panose="020F0502020204030204" pitchFamily="34" charset="0"/>
          </a:endParaRPr>
        </a:p>
      </dsp:txBody>
      <dsp:txXfrm>
        <a:off x="0" y="3727809"/>
        <a:ext cx="9906000" cy="931269"/>
      </dsp:txXfrm>
    </dsp:sp>
    <dsp:sp modelId="{7FDD4616-5D03-4054-BA97-13A45636F3CA}">
      <dsp:nvSpPr>
        <dsp:cNvPr id="0" name=""/>
        <dsp:cNvSpPr/>
      </dsp:nvSpPr>
      <dsp:spPr>
        <a:xfrm>
          <a:off x="0" y="4659079"/>
          <a:ext cx="9906000"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3D671B-DB2E-406D-BFEE-424F40026742}">
      <dsp:nvSpPr>
        <dsp:cNvPr id="0" name=""/>
        <dsp:cNvSpPr/>
      </dsp:nvSpPr>
      <dsp:spPr>
        <a:xfrm>
          <a:off x="0" y="4659079"/>
          <a:ext cx="9906000" cy="93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solidFill>
                <a:schemeClr val="bg1"/>
              </a:solidFill>
              <a:effectLst/>
              <a:latin typeface="Leelawadee" panose="020B0502040204020203" pitchFamily="34" charset="-34"/>
              <a:ea typeface="Calibri" panose="020F0502020204030204" pitchFamily="34" charset="0"/>
            </a:rPr>
            <a:t>We look forward to your participation in an upcoming Knowledge Café!</a:t>
          </a:r>
          <a:endParaRPr lang="en-US" sz="1900" kern="1200" dirty="0">
            <a:solidFill>
              <a:schemeClr val="bg1"/>
            </a:solidFill>
            <a:effectLst/>
            <a:latin typeface="Calibri" panose="020F0502020204030204" pitchFamily="34" charset="0"/>
            <a:ea typeface="Calibri" panose="020F0502020204030204" pitchFamily="34" charset="0"/>
          </a:endParaRPr>
        </a:p>
      </dsp:txBody>
      <dsp:txXfrm>
        <a:off x="0" y="4659079"/>
        <a:ext cx="9906000" cy="931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7E38E-EBA9-43E5-BA1E-44A905BC558A}">
      <dsp:nvSpPr>
        <dsp:cNvPr id="0" name=""/>
        <dsp:cNvSpPr/>
      </dsp:nvSpPr>
      <dsp:spPr>
        <a:xfrm>
          <a:off x="0" y="4145071"/>
          <a:ext cx="8229600" cy="5440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March 27</a:t>
          </a:r>
          <a:r>
            <a:rPr lang="en-US" sz="1400" kern="1200" baseline="30000" dirty="0"/>
            <a:t>th</a:t>
          </a:r>
          <a:r>
            <a:rPr lang="en-US" sz="1400" kern="1200" dirty="0"/>
            <a:t> – Survey</a:t>
          </a:r>
        </a:p>
      </dsp:txBody>
      <dsp:txXfrm>
        <a:off x="0" y="4145071"/>
        <a:ext cx="8229600" cy="544038"/>
      </dsp:txXfrm>
    </dsp:sp>
    <dsp:sp modelId="{F7A8E477-DD9C-470E-9B6E-C8C0D381173E}">
      <dsp:nvSpPr>
        <dsp:cNvPr id="0" name=""/>
        <dsp:cNvSpPr/>
      </dsp:nvSpPr>
      <dsp:spPr>
        <a:xfrm rot="10800000">
          <a:off x="0" y="3316501"/>
          <a:ext cx="8229600" cy="83673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February 28</a:t>
          </a:r>
          <a:r>
            <a:rPr lang="en-US" sz="1400" kern="1200" baseline="30000" dirty="0"/>
            <a:t>th</a:t>
          </a:r>
          <a:r>
            <a:rPr lang="en-US" sz="1400" kern="1200" dirty="0"/>
            <a:t> – Digital Signatures</a:t>
          </a:r>
        </a:p>
      </dsp:txBody>
      <dsp:txXfrm rot="10800000">
        <a:off x="0" y="3316501"/>
        <a:ext cx="8229600" cy="543683"/>
      </dsp:txXfrm>
    </dsp:sp>
    <dsp:sp modelId="{2251CD33-5E7F-4B73-8159-EA52AF3E66C9}">
      <dsp:nvSpPr>
        <dsp:cNvPr id="0" name=""/>
        <dsp:cNvSpPr/>
      </dsp:nvSpPr>
      <dsp:spPr>
        <a:xfrm rot="10800000">
          <a:off x="0" y="2487930"/>
          <a:ext cx="8229600" cy="83673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January 31</a:t>
          </a:r>
          <a:r>
            <a:rPr lang="en-US" sz="1400" kern="1200" baseline="30000" dirty="0"/>
            <a:t>st</a:t>
          </a:r>
          <a:r>
            <a:rPr lang="en-US" sz="1400" kern="1200" dirty="0"/>
            <a:t> – Custom Applications</a:t>
          </a:r>
        </a:p>
      </dsp:txBody>
      <dsp:txXfrm rot="10800000">
        <a:off x="0" y="2487930"/>
        <a:ext cx="8229600" cy="543683"/>
      </dsp:txXfrm>
    </dsp:sp>
    <dsp:sp modelId="{3FF284C9-F8E4-4AA1-9285-DFE0DDEFF75C}">
      <dsp:nvSpPr>
        <dsp:cNvPr id="0" name=""/>
        <dsp:cNvSpPr/>
      </dsp:nvSpPr>
      <dsp:spPr>
        <a:xfrm rot="10800000">
          <a:off x="0" y="1659360"/>
          <a:ext cx="8229600" cy="83673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November 29</a:t>
          </a:r>
          <a:r>
            <a:rPr lang="en-US" sz="1400" kern="1200" baseline="30000" dirty="0"/>
            <a:t>th</a:t>
          </a:r>
          <a:r>
            <a:rPr lang="en-US" sz="1400" kern="1200" dirty="0"/>
            <a:t> – CADD Standards: Details on Standards (e.g. Folder Structure, File Naming, etc.)</a:t>
          </a:r>
        </a:p>
      </dsp:txBody>
      <dsp:txXfrm rot="10800000">
        <a:off x="0" y="1659360"/>
        <a:ext cx="8229600" cy="543683"/>
      </dsp:txXfrm>
    </dsp:sp>
    <dsp:sp modelId="{893277D8-BEFD-47B9-98F8-D54A332C4470}">
      <dsp:nvSpPr>
        <dsp:cNvPr id="0" name=""/>
        <dsp:cNvSpPr/>
      </dsp:nvSpPr>
      <dsp:spPr>
        <a:xfrm rot="10800000">
          <a:off x="0" y="830789"/>
          <a:ext cx="8229600" cy="83673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October 25</a:t>
          </a:r>
          <a:r>
            <a:rPr lang="en-US" sz="1400" kern="1200" baseline="30000" dirty="0"/>
            <a:t>th</a:t>
          </a:r>
          <a:r>
            <a:rPr lang="en-US" sz="1400" kern="1200" dirty="0"/>
            <a:t> – CADD Standards: Setting Up</a:t>
          </a:r>
        </a:p>
      </dsp:txBody>
      <dsp:txXfrm rot="10800000">
        <a:off x="0" y="830789"/>
        <a:ext cx="8229600" cy="543683"/>
      </dsp:txXfrm>
    </dsp:sp>
    <dsp:sp modelId="{09B31253-0FBF-4876-9004-7F14F2762660}">
      <dsp:nvSpPr>
        <dsp:cNvPr id="0" name=""/>
        <dsp:cNvSpPr/>
      </dsp:nvSpPr>
      <dsp:spPr>
        <a:xfrm rot="10800000">
          <a:off x="0" y="2219"/>
          <a:ext cx="8229600" cy="83673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September 27</a:t>
          </a:r>
          <a:r>
            <a:rPr lang="en-US" sz="1400" kern="1200" baseline="30000" dirty="0"/>
            <a:t>th</a:t>
          </a:r>
          <a:r>
            <a:rPr lang="en-US" sz="1400" kern="1200" dirty="0"/>
            <a:t> - Meet &amp; Greet with ODOT CADD Section</a:t>
          </a:r>
        </a:p>
      </dsp:txBody>
      <dsp:txXfrm rot="10800000">
        <a:off x="0" y="2219"/>
        <a:ext cx="8229600" cy="543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3E4E6-69D9-4E9D-B9E2-C3B8311F1608}">
      <dsp:nvSpPr>
        <dsp:cNvPr id="0" name=""/>
        <dsp:cNvSpPr/>
      </dsp:nvSpPr>
      <dsp:spPr>
        <a:xfrm>
          <a:off x="874394" y="0"/>
          <a:ext cx="9909810" cy="514773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19FD55-AA37-4F88-8821-BE84F32D8F27}">
      <dsp:nvSpPr>
        <dsp:cNvPr id="0" name=""/>
        <dsp:cNvSpPr/>
      </dsp:nvSpPr>
      <dsp:spPr>
        <a:xfrm>
          <a:off x="5123" y="1544319"/>
          <a:ext cx="2240067" cy="2059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August 10</a:t>
          </a:r>
          <a:r>
            <a:rPr lang="en-US" sz="1800" kern="1200" baseline="30000" dirty="0"/>
            <a:t>th</a:t>
          </a:r>
          <a:r>
            <a:rPr lang="en-US" sz="1800" kern="1200" dirty="0"/>
            <a:t>, 2023</a:t>
          </a:r>
        </a:p>
        <a:p>
          <a:pPr marL="114300" lvl="1" indent="-114300" algn="l" defTabSz="622300">
            <a:lnSpc>
              <a:spcPct val="90000"/>
            </a:lnSpc>
            <a:spcBef>
              <a:spcPct val="0"/>
            </a:spcBef>
            <a:spcAft>
              <a:spcPct val="15000"/>
            </a:spcAft>
            <a:buChar char="•"/>
          </a:pPr>
          <a:r>
            <a:rPr lang="en-US" sz="1400" kern="1200" dirty="0"/>
            <a:t>OHDOTCEv02 updated to work with ORD 10.12</a:t>
          </a:r>
        </a:p>
        <a:p>
          <a:pPr marL="114300" lvl="1" indent="-114300" algn="l" defTabSz="622300">
            <a:lnSpc>
              <a:spcPct val="90000"/>
            </a:lnSpc>
            <a:spcBef>
              <a:spcPct val="0"/>
            </a:spcBef>
            <a:spcAft>
              <a:spcPct val="15000"/>
            </a:spcAft>
            <a:buChar char="•"/>
          </a:pPr>
          <a:r>
            <a:rPr lang="en-US" sz="1400" kern="1200" dirty="0">
              <a:solidFill>
                <a:schemeClr val="bg1"/>
              </a:solidFill>
            </a:rPr>
            <a:t>Civil labeler .</a:t>
          </a:r>
          <a:r>
            <a:rPr lang="en-US" sz="1400" kern="1200" dirty="0" err="1">
              <a:solidFill>
                <a:schemeClr val="bg1"/>
              </a:solidFill>
            </a:rPr>
            <a:t>dgnlib</a:t>
          </a:r>
          <a:r>
            <a:rPr lang="en-US" sz="1400" kern="1200" dirty="0">
              <a:solidFill>
                <a:schemeClr val="bg1"/>
              </a:solidFill>
            </a:rPr>
            <a:t> was added and configured</a:t>
          </a:r>
        </a:p>
      </dsp:txBody>
      <dsp:txXfrm>
        <a:off x="105640" y="1644836"/>
        <a:ext cx="2039033" cy="1858059"/>
      </dsp:txXfrm>
    </dsp:sp>
    <dsp:sp modelId="{AFD14791-B2B0-4B63-AA90-F42BB1935542}">
      <dsp:nvSpPr>
        <dsp:cNvPr id="0" name=""/>
        <dsp:cNvSpPr/>
      </dsp:nvSpPr>
      <dsp:spPr>
        <a:xfrm>
          <a:off x="2357194" y="1544319"/>
          <a:ext cx="2240067" cy="2059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August 14</a:t>
          </a:r>
          <a:r>
            <a:rPr lang="en-US" sz="1800" kern="1200" baseline="30000" dirty="0"/>
            <a:t>th</a:t>
          </a:r>
          <a:r>
            <a:rPr lang="en-US" sz="1800" kern="1200" dirty="0"/>
            <a:t>, 2023</a:t>
          </a:r>
        </a:p>
        <a:p>
          <a:pPr marL="114300" lvl="1" indent="-114300" algn="l" defTabSz="622300">
            <a:lnSpc>
              <a:spcPct val="90000"/>
            </a:lnSpc>
            <a:spcBef>
              <a:spcPct val="0"/>
            </a:spcBef>
            <a:spcAft>
              <a:spcPct val="15000"/>
            </a:spcAft>
            <a:buChar char="•"/>
          </a:pPr>
          <a:r>
            <a:rPr lang="en-US" sz="1400" kern="1200" dirty="0"/>
            <a:t>Email send out about  update to CADD mailing list.</a:t>
          </a:r>
        </a:p>
      </dsp:txBody>
      <dsp:txXfrm>
        <a:off x="2457711" y="1644836"/>
        <a:ext cx="2039033" cy="1858059"/>
      </dsp:txXfrm>
    </dsp:sp>
    <dsp:sp modelId="{6D012C28-8035-48E5-9464-6E2423CFAFE3}">
      <dsp:nvSpPr>
        <dsp:cNvPr id="0" name=""/>
        <dsp:cNvSpPr/>
      </dsp:nvSpPr>
      <dsp:spPr>
        <a:xfrm>
          <a:off x="4709266" y="1544319"/>
          <a:ext cx="2240067" cy="2059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August 15</a:t>
          </a:r>
          <a:r>
            <a:rPr lang="en-US" sz="1800" kern="1200" baseline="30000" dirty="0"/>
            <a:t>th</a:t>
          </a:r>
          <a:r>
            <a:rPr lang="en-US" sz="1800" kern="1200" dirty="0"/>
            <a:t>, 2023</a:t>
          </a:r>
        </a:p>
        <a:p>
          <a:pPr marL="114300" lvl="1" indent="-114300" algn="l" defTabSz="622300">
            <a:lnSpc>
              <a:spcPct val="90000"/>
            </a:lnSpc>
            <a:spcBef>
              <a:spcPct val="0"/>
            </a:spcBef>
            <a:spcAft>
              <a:spcPct val="15000"/>
            </a:spcAft>
            <a:buChar char="•"/>
          </a:pPr>
          <a:r>
            <a:rPr lang="en-US" sz="1400" kern="1200" dirty="0"/>
            <a:t>Email sent to all external users who have logged into </a:t>
          </a:r>
          <a:r>
            <a:rPr lang="en-US" sz="1400" kern="1200" dirty="0" err="1"/>
            <a:t>OhioDOT’s</a:t>
          </a:r>
          <a:r>
            <a:rPr lang="en-US" sz="1400" kern="1200" dirty="0"/>
            <a:t> </a:t>
          </a:r>
          <a:r>
            <a:rPr lang="en-US" sz="1400" kern="1200" dirty="0" err="1"/>
            <a:t>datasource</a:t>
          </a:r>
          <a:r>
            <a:rPr lang="en-US" sz="1400" kern="1200" dirty="0"/>
            <a:t> with in the past 90 days informing them.</a:t>
          </a:r>
        </a:p>
      </dsp:txBody>
      <dsp:txXfrm>
        <a:off x="4809783" y="1644836"/>
        <a:ext cx="2039033" cy="1858059"/>
      </dsp:txXfrm>
    </dsp:sp>
    <dsp:sp modelId="{539DD18E-F5F9-40D7-B7A6-07B917666885}">
      <dsp:nvSpPr>
        <dsp:cNvPr id="0" name=""/>
        <dsp:cNvSpPr/>
      </dsp:nvSpPr>
      <dsp:spPr>
        <a:xfrm>
          <a:off x="7061337" y="1544319"/>
          <a:ext cx="2240067" cy="2059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Sept. 2</a:t>
          </a:r>
          <a:r>
            <a:rPr lang="en-US" sz="1800" kern="1200" baseline="30000" dirty="0"/>
            <a:t>nd</a:t>
          </a:r>
          <a:r>
            <a:rPr lang="en-US" sz="1800" kern="1200" dirty="0"/>
            <a:t>, 2023</a:t>
          </a:r>
        </a:p>
        <a:p>
          <a:pPr marL="114300" lvl="1" indent="-114300" algn="l" defTabSz="622300">
            <a:lnSpc>
              <a:spcPct val="90000"/>
            </a:lnSpc>
            <a:spcBef>
              <a:spcPct val="0"/>
            </a:spcBef>
            <a:spcAft>
              <a:spcPct val="15000"/>
            </a:spcAft>
            <a:buChar char="•"/>
          </a:pPr>
          <a:r>
            <a:rPr lang="en-US" sz="1400" kern="1200"/>
            <a:t>ODOT </a:t>
          </a:r>
          <a:r>
            <a:rPr lang="en-US" sz="1400" kern="1200" dirty="0"/>
            <a:t>users were updated to ORD 10.12.02.04</a:t>
          </a:r>
        </a:p>
      </dsp:txBody>
      <dsp:txXfrm>
        <a:off x="7161854" y="1644836"/>
        <a:ext cx="2039033" cy="1858059"/>
      </dsp:txXfrm>
    </dsp:sp>
    <dsp:sp modelId="{DABB159B-CD63-4DFD-B858-C23DD69D0E60}">
      <dsp:nvSpPr>
        <dsp:cNvPr id="0" name=""/>
        <dsp:cNvSpPr/>
      </dsp:nvSpPr>
      <dsp:spPr>
        <a:xfrm>
          <a:off x="9413408" y="1544319"/>
          <a:ext cx="2240067" cy="2059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Sep. 6</a:t>
          </a:r>
          <a:r>
            <a:rPr lang="en-US" sz="1800" kern="1200" baseline="30000" dirty="0"/>
            <a:t>th</a:t>
          </a:r>
          <a:r>
            <a:rPr lang="en-US" sz="1800" kern="1200" dirty="0"/>
            <a:t>, 202</a:t>
          </a:r>
        </a:p>
        <a:p>
          <a:pPr marL="114300" lvl="1" indent="-114300" algn="l" defTabSz="622300">
            <a:lnSpc>
              <a:spcPct val="90000"/>
            </a:lnSpc>
            <a:spcBef>
              <a:spcPct val="0"/>
            </a:spcBef>
            <a:spcAft>
              <a:spcPct val="15000"/>
            </a:spcAft>
            <a:buChar char="•"/>
          </a:pPr>
          <a:r>
            <a:rPr lang="en-US" sz="1400" kern="1200" dirty="0"/>
            <a:t>User Group Meeting</a:t>
          </a:r>
        </a:p>
      </dsp:txBody>
      <dsp:txXfrm>
        <a:off x="9513925" y="1644836"/>
        <a:ext cx="2039033" cy="18580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DDD16-EADE-43F4-BE16-8A862254D193}">
      <dsp:nvSpPr>
        <dsp:cNvPr id="0" name=""/>
        <dsp:cNvSpPr/>
      </dsp:nvSpPr>
      <dsp:spPr>
        <a:xfrm>
          <a:off x="0" y="64565"/>
          <a:ext cx="11895291" cy="6766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What if I'm a consultant working inside OHDOT’s </a:t>
          </a:r>
          <a:r>
            <a:rPr lang="en-US" sz="2700" kern="1200" dirty="0" err="1"/>
            <a:t>ProjectWise</a:t>
          </a:r>
          <a:r>
            <a:rPr lang="en-US" sz="2700" kern="1200" dirty="0"/>
            <a:t> </a:t>
          </a:r>
          <a:r>
            <a:rPr lang="en-US" sz="2700" kern="1200" dirty="0" err="1"/>
            <a:t>DataSource</a:t>
          </a:r>
          <a:r>
            <a:rPr lang="en-US" sz="2700" kern="1200" dirty="0"/>
            <a:t>?</a:t>
          </a:r>
        </a:p>
      </dsp:txBody>
      <dsp:txXfrm>
        <a:off x="33032" y="97597"/>
        <a:ext cx="11829227" cy="610592"/>
      </dsp:txXfrm>
    </dsp:sp>
    <dsp:sp modelId="{5ABB0154-91CD-45A3-8BF8-34A7DEA49D7F}">
      <dsp:nvSpPr>
        <dsp:cNvPr id="0" name=""/>
        <dsp:cNvSpPr/>
      </dsp:nvSpPr>
      <dsp:spPr>
        <a:xfrm>
          <a:off x="0" y="741222"/>
          <a:ext cx="11895291" cy="2198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675"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solidFill>
                <a:schemeClr val="bg1"/>
              </a:solidFill>
            </a:rPr>
            <a:t>While we don’t dictate which ORD version has to be used, if you're inside our PW </a:t>
          </a:r>
          <a:r>
            <a:rPr lang="en-US" sz="2100" kern="1200" dirty="0" err="1">
              <a:solidFill>
                <a:schemeClr val="bg1"/>
              </a:solidFill>
            </a:rPr>
            <a:t>DataSource</a:t>
          </a:r>
          <a:r>
            <a:rPr lang="en-US" sz="2100" kern="1200" dirty="0">
              <a:solidFill>
                <a:schemeClr val="bg1"/>
              </a:solidFill>
            </a:rPr>
            <a:t> then you must use what is compatible with what we set up.</a:t>
          </a:r>
        </a:p>
        <a:p>
          <a:pPr marL="228600" lvl="1" indent="-228600" algn="l" defTabSz="933450">
            <a:lnSpc>
              <a:spcPct val="90000"/>
            </a:lnSpc>
            <a:spcBef>
              <a:spcPct val="0"/>
            </a:spcBef>
            <a:spcAft>
              <a:spcPct val="20000"/>
            </a:spcAft>
            <a:buChar char="•"/>
          </a:pPr>
          <a:r>
            <a:rPr lang="en-US" sz="2100" kern="1200" dirty="0">
              <a:solidFill>
                <a:schemeClr val="bg1"/>
              </a:solidFill>
            </a:rPr>
            <a:t>OHDOT’s PW DataSource does not have a OHDOTCEv02 workspace for different civil schemas. </a:t>
          </a:r>
        </a:p>
        <a:p>
          <a:pPr marL="228600" lvl="1" indent="-228600" algn="l" defTabSz="933450">
            <a:lnSpc>
              <a:spcPct val="90000"/>
            </a:lnSpc>
            <a:spcBef>
              <a:spcPct val="0"/>
            </a:spcBef>
            <a:spcAft>
              <a:spcPct val="20000"/>
            </a:spcAft>
            <a:buChar char="•"/>
          </a:pPr>
          <a:r>
            <a:rPr lang="en-US" sz="2100" kern="1200" dirty="0">
              <a:solidFill>
                <a:schemeClr val="bg1"/>
              </a:solidFill>
            </a:rPr>
            <a:t>We only have one OHDOTCEv02 workspace and it's kept up to date with our latest workspace updates.</a:t>
          </a:r>
        </a:p>
      </dsp:txBody>
      <dsp:txXfrm>
        <a:off x="0" y="741222"/>
        <a:ext cx="11895291" cy="2198887"/>
      </dsp:txXfrm>
    </dsp:sp>
    <dsp:sp modelId="{082D6D16-F912-4BFB-98DB-B7D973860728}">
      <dsp:nvSpPr>
        <dsp:cNvPr id="0" name=""/>
        <dsp:cNvSpPr/>
      </dsp:nvSpPr>
      <dsp:spPr>
        <a:xfrm>
          <a:off x="0" y="2940109"/>
          <a:ext cx="11895291" cy="685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What needs to be done?</a:t>
          </a:r>
        </a:p>
      </dsp:txBody>
      <dsp:txXfrm>
        <a:off x="33478" y="2973587"/>
        <a:ext cx="11828335" cy="618843"/>
      </dsp:txXfrm>
    </dsp:sp>
    <dsp:sp modelId="{4E9BC9B9-88F5-4239-8760-4552A9066FB6}">
      <dsp:nvSpPr>
        <dsp:cNvPr id="0" name=""/>
        <dsp:cNvSpPr/>
      </dsp:nvSpPr>
      <dsp:spPr>
        <a:xfrm>
          <a:off x="0" y="3625909"/>
          <a:ext cx="11895291" cy="1582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675"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solidFill>
                <a:schemeClr val="bg1"/>
              </a:solidFill>
            </a:rPr>
            <a:t>If you’re an Ohio DOT employee, the new version of ORD was already pushed to your machines on September 2nd, 2023.</a:t>
          </a:r>
        </a:p>
        <a:p>
          <a:pPr marL="228600" lvl="1" indent="-228600" algn="l" defTabSz="933450">
            <a:lnSpc>
              <a:spcPct val="90000"/>
            </a:lnSpc>
            <a:spcBef>
              <a:spcPct val="0"/>
            </a:spcBef>
            <a:spcAft>
              <a:spcPct val="20000"/>
            </a:spcAft>
            <a:buChar char="•"/>
          </a:pPr>
          <a:r>
            <a:rPr lang="en-US" sz="2100" kern="1200" dirty="0">
              <a:solidFill>
                <a:schemeClr val="bg1"/>
              </a:solidFill>
            </a:rPr>
            <a:t>If you’re not an Ohio DOT employee AND use ORD within Ohio DOT’s ProjectWise Datasource, you will need ORD 10.12 installed on your machine as of September 2nd, 2023.</a:t>
          </a:r>
        </a:p>
      </dsp:txBody>
      <dsp:txXfrm>
        <a:off x="0" y="3625909"/>
        <a:ext cx="11895291" cy="15824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D6D16-F912-4BFB-98DB-B7D973860728}">
      <dsp:nvSpPr>
        <dsp:cNvPr id="0" name=""/>
        <dsp:cNvSpPr/>
      </dsp:nvSpPr>
      <dsp:spPr>
        <a:xfrm>
          <a:off x="0" y="47650"/>
          <a:ext cx="11895291" cy="593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What if I don’t want to update?</a:t>
          </a:r>
        </a:p>
      </dsp:txBody>
      <dsp:txXfrm>
        <a:off x="28985" y="76635"/>
        <a:ext cx="11837321" cy="535800"/>
      </dsp:txXfrm>
    </dsp:sp>
    <dsp:sp modelId="{4E9BC9B9-88F5-4239-8760-4552A9066FB6}">
      <dsp:nvSpPr>
        <dsp:cNvPr id="0" name=""/>
        <dsp:cNvSpPr/>
      </dsp:nvSpPr>
      <dsp:spPr>
        <a:xfrm>
          <a:off x="0" y="641421"/>
          <a:ext cx="11895291" cy="1500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675" tIns="26670" rIns="149352" bIns="26670" numCol="1" spcCol="1270" anchor="t" anchorCtr="0">
          <a:noAutofit/>
        </a:bodyPr>
        <a:lstStyle/>
        <a:p>
          <a:pPr marL="228600" lvl="1" indent="-228600" algn="l" defTabSz="933450">
            <a:lnSpc>
              <a:spcPct val="90000"/>
            </a:lnSpc>
            <a:spcBef>
              <a:spcPct val="0"/>
            </a:spcBef>
            <a:spcAft>
              <a:spcPct val="20000"/>
            </a:spcAft>
            <a:buChar char="•"/>
          </a:pPr>
          <a:r>
            <a:rPr lang="en-US" sz="2100" kern="1200" dirty="0">
              <a:solidFill>
                <a:schemeClr val="bg1"/>
              </a:solidFill>
            </a:rPr>
            <a:t>Ohio DOT is not maintaining multiple copies of our workspace in our </a:t>
          </a:r>
          <a:r>
            <a:rPr lang="en-US" sz="2100" kern="1200" dirty="0" err="1">
              <a:solidFill>
                <a:schemeClr val="bg1"/>
              </a:solidFill>
            </a:rPr>
            <a:t>Datasource</a:t>
          </a:r>
          <a:r>
            <a:rPr lang="en-US" sz="2100" kern="1200" dirty="0">
              <a:solidFill>
                <a:schemeClr val="bg1"/>
              </a:solidFill>
            </a:rPr>
            <a:t> to work with each version of ORD. </a:t>
          </a:r>
        </a:p>
        <a:p>
          <a:pPr marL="228600" lvl="1" indent="-228600" algn="l" defTabSz="933450">
            <a:lnSpc>
              <a:spcPct val="90000"/>
            </a:lnSpc>
            <a:spcBef>
              <a:spcPct val="0"/>
            </a:spcBef>
            <a:spcAft>
              <a:spcPct val="20000"/>
            </a:spcAft>
            <a:buChar char="•"/>
          </a:pPr>
          <a:r>
            <a:rPr lang="en-US" sz="2100" kern="1200" dirty="0">
              <a:solidFill>
                <a:schemeClr val="bg1"/>
              </a:solidFill>
            </a:rPr>
            <a:t>If you do not wish to update ORD, you may not be able to work on CADD files from within our </a:t>
          </a:r>
          <a:r>
            <a:rPr lang="en-US" sz="2100" kern="1200" dirty="0" err="1">
              <a:solidFill>
                <a:schemeClr val="bg1"/>
              </a:solidFill>
            </a:rPr>
            <a:t>ProjectWise</a:t>
          </a:r>
          <a:r>
            <a:rPr lang="en-US" sz="2100" kern="1200" dirty="0">
              <a:solidFill>
                <a:schemeClr val="bg1"/>
              </a:solidFill>
            </a:rPr>
            <a:t> </a:t>
          </a:r>
          <a:r>
            <a:rPr lang="en-US" sz="2100" kern="1200" dirty="0" err="1">
              <a:solidFill>
                <a:schemeClr val="bg1"/>
              </a:solidFill>
            </a:rPr>
            <a:t>Datasource</a:t>
          </a:r>
          <a:r>
            <a:rPr lang="en-US" sz="2100" kern="1200" dirty="0">
              <a:solidFill>
                <a:schemeClr val="bg1"/>
              </a:solidFill>
            </a:rPr>
            <a:t>.</a:t>
          </a:r>
        </a:p>
        <a:p>
          <a:pPr marL="228600" lvl="1" indent="-228600" algn="l" defTabSz="933450">
            <a:lnSpc>
              <a:spcPct val="90000"/>
            </a:lnSpc>
            <a:spcBef>
              <a:spcPct val="0"/>
            </a:spcBef>
            <a:spcAft>
              <a:spcPct val="20000"/>
            </a:spcAft>
            <a:buChar char="•"/>
          </a:pPr>
          <a:endParaRPr lang="en-US" sz="2100" kern="1200" dirty="0">
            <a:solidFill>
              <a:schemeClr val="bg1"/>
            </a:solidFill>
          </a:endParaRPr>
        </a:p>
        <a:p>
          <a:pPr marL="228600" lvl="1" indent="-228600" algn="l" defTabSz="933450">
            <a:lnSpc>
              <a:spcPct val="90000"/>
            </a:lnSpc>
            <a:spcBef>
              <a:spcPct val="0"/>
            </a:spcBef>
            <a:spcAft>
              <a:spcPct val="20000"/>
            </a:spcAft>
            <a:buChar char="•"/>
          </a:pPr>
          <a:endParaRPr lang="en-US" sz="2100" kern="1200" dirty="0">
            <a:solidFill>
              <a:schemeClr val="bg1"/>
            </a:solidFill>
          </a:endParaRPr>
        </a:p>
        <a:p>
          <a:pPr marL="228600" lvl="1" indent="-228600" algn="l" defTabSz="933450">
            <a:lnSpc>
              <a:spcPct val="90000"/>
            </a:lnSpc>
            <a:spcBef>
              <a:spcPct val="0"/>
            </a:spcBef>
            <a:spcAft>
              <a:spcPct val="20000"/>
            </a:spcAft>
            <a:buChar char="•"/>
          </a:pPr>
          <a:endParaRPr lang="en-US" sz="2100" kern="1200" dirty="0">
            <a:solidFill>
              <a:schemeClr val="bg1"/>
            </a:solidFill>
          </a:endParaRPr>
        </a:p>
      </dsp:txBody>
      <dsp:txXfrm>
        <a:off x="0" y="641421"/>
        <a:ext cx="11895291" cy="1500675"/>
      </dsp:txXfrm>
    </dsp:sp>
    <dsp:sp modelId="{ECED81EE-2CBC-4A28-A68C-E1F3084C7A52}">
      <dsp:nvSpPr>
        <dsp:cNvPr id="0" name=""/>
        <dsp:cNvSpPr/>
      </dsp:nvSpPr>
      <dsp:spPr>
        <a:xfrm>
          <a:off x="0" y="2142096"/>
          <a:ext cx="11895291" cy="6089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What if I still need ORD 10.10 or other ORD versions for other clients?</a:t>
          </a:r>
        </a:p>
      </dsp:txBody>
      <dsp:txXfrm>
        <a:off x="29729" y="2171825"/>
        <a:ext cx="11835833" cy="549534"/>
      </dsp:txXfrm>
    </dsp:sp>
    <dsp:sp modelId="{ECF4242F-990F-4291-BC1C-95067D8EB33F}">
      <dsp:nvSpPr>
        <dsp:cNvPr id="0" name=""/>
        <dsp:cNvSpPr/>
      </dsp:nvSpPr>
      <dsp:spPr>
        <a:xfrm>
          <a:off x="0" y="2751089"/>
          <a:ext cx="11895291" cy="247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675" tIns="26670" rIns="149352" bIns="26670" numCol="1" spcCol="1270" anchor="t" anchorCtr="0">
          <a:noAutofit/>
        </a:bodyPr>
        <a:lstStyle/>
        <a:p>
          <a:pPr marL="228600" lvl="1" indent="-228600" algn="l" defTabSz="933450">
            <a:lnSpc>
              <a:spcPct val="90000"/>
            </a:lnSpc>
            <a:spcBef>
              <a:spcPct val="0"/>
            </a:spcBef>
            <a:spcAft>
              <a:spcPct val="20000"/>
            </a:spcAft>
            <a:buChar char="•"/>
          </a:pPr>
          <a:r>
            <a:rPr lang="en-US" sz="2100" kern="1200" dirty="0">
              <a:solidFill>
                <a:schemeClr val="bg1"/>
              </a:solidFill>
            </a:rPr>
            <a:t>ORD supports side by side installations (since ORD 10.10). You can have multiple versions of ORD installed. </a:t>
          </a:r>
        </a:p>
        <a:p>
          <a:pPr marL="228600" lvl="1" indent="-228600" algn="l" defTabSz="933450">
            <a:lnSpc>
              <a:spcPct val="90000"/>
            </a:lnSpc>
            <a:spcBef>
              <a:spcPct val="0"/>
            </a:spcBef>
            <a:spcAft>
              <a:spcPct val="20000"/>
            </a:spcAft>
            <a:buChar char="•"/>
          </a:pPr>
          <a:r>
            <a:rPr lang="en-US" sz="2100" kern="1200" dirty="0">
              <a:solidFill>
                <a:schemeClr val="bg1"/>
              </a:solidFill>
            </a:rPr>
            <a:t>When opening files within Ohio DOT’s </a:t>
          </a:r>
          <a:r>
            <a:rPr lang="en-US" sz="2100" kern="1200" dirty="0" err="1">
              <a:solidFill>
                <a:schemeClr val="bg1"/>
              </a:solidFill>
            </a:rPr>
            <a:t>ProjectWise</a:t>
          </a:r>
          <a:r>
            <a:rPr lang="en-US" sz="2100" kern="1200" dirty="0">
              <a:solidFill>
                <a:schemeClr val="bg1"/>
              </a:solidFill>
            </a:rPr>
            <a:t> </a:t>
          </a:r>
          <a:r>
            <a:rPr lang="en-US" sz="2100" kern="1200" dirty="0" err="1">
              <a:solidFill>
                <a:schemeClr val="bg1"/>
              </a:solidFill>
            </a:rPr>
            <a:t>Datasource</a:t>
          </a:r>
          <a:r>
            <a:rPr lang="en-US" sz="2100" kern="1200" dirty="0">
              <a:solidFill>
                <a:schemeClr val="bg1"/>
              </a:solidFill>
            </a:rPr>
            <a:t> ensure that your opening .</a:t>
          </a:r>
          <a:r>
            <a:rPr lang="en-US" sz="2100" kern="1200" dirty="0" err="1">
              <a:solidFill>
                <a:schemeClr val="bg1"/>
              </a:solidFill>
            </a:rPr>
            <a:t>dgn</a:t>
          </a:r>
          <a:r>
            <a:rPr lang="en-US" sz="2100" kern="1200" dirty="0">
              <a:solidFill>
                <a:schemeClr val="bg1"/>
              </a:solidFill>
            </a:rPr>
            <a:t> files with the correct version of ORD (“Right Click &gt; Open With…” can be used to ensure the correct product is being used). </a:t>
          </a:r>
        </a:p>
        <a:p>
          <a:pPr marL="228600" lvl="1" indent="-228600" algn="l" defTabSz="933450">
            <a:lnSpc>
              <a:spcPct val="90000"/>
            </a:lnSpc>
            <a:spcBef>
              <a:spcPct val="0"/>
            </a:spcBef>
            <a:spcAft>
              <a:spcPct val="20000"/>
            </a:spcAft>
            <a:buChar char="•"/>
          </a:pPr>
          <a:r>
            <a:rPr lang="en-US" sz="2100" kern="1200" dirty="0">
              <a:solidFill>
                <a:schemeClr val="bg1"/>
              </a:solidFill>
            </a:rPr>
            <a:t>For more information on side by side installs see this </a:t>
          </a:r>
          <a:r>
            <a:rPr lang="en-US" sz="21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wiki</a:t>
          </a:r>
          <a:r>
            <a:rPr lang="en-US" sz="2100" kern="1200" dirty="0">
              <a:solidFill>
                <a:schemeClr val="bg1"/>
              </a:solidFill>
            </a:rPr>
            <a:t> page.</a:t>
          </a:r>
        </a:p>
        <a:p>
          <a:pPr marL="228600" lvl="1" indent="-228600" algn="l" defTabSz="933450">
            <a:lnSpc>
              <a:spcPct val="90000"/>
            </a:lnSpc>
            <a:spcBef>
              <a:spcPct val="0"/>
            </a:spcBef>
            <a:spcAft>
              <a:spcPct val="20000"/>
            </a:spcAft>
            <a:buChar char="•"/>
          </a:pPr>
          <a:endParaRPr lang="en-US" sz="2100" kern="1200" dirty="0">
            <a:solidFill>
              <a:schemeClr val="bg1"/>
            </a:solidFill>
          </a:endParaRPr>
        </a:p>
        <a:p>
          <a:pPr marL="228600" lvl="1" indent="-228600" algn="l" defTabSz="933450">
            <a:lnSpc>
              <a:spcPct val="90000"/>
            </a:lnSpc>
            <a:spcBef>
              <a:spcPct val="0"/>
            </a:spcBef>
            <a:spcAft>
              <a:spcPct val="20000"/>
            </a:spcAft>
            <a:buChar char="•"/>
          </a:pPr>
          <a:endParaRPr lang="en-US" sz="2100" kern="1200" dirty="0">
            <a:solidFill>
              <a:schemeClr val="bg1"/>
            </a:solidFill>
          </a:endParaRPr>
        </a:p>
      </dsp:txBody>
      <dsp:txXfrm>
        <a:off x="0" y="2751089"/>
        <a:ext cx="11895291" cy="24741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EC649-AF97-4840-A80B-CFC83CBB0B36}">
      <dsp:nvSpPr>
        <dsp:cNvPr id="0" name=""/>
        <dsp:cNvSpPr/>
      </dsp:nvSpPr>
      <dsp:spPr>
        <a:xfrm>
          <a:off x="0" y="192492"/>
          <a:ext cx="11895291" cy="6857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What if I can’t update until after September 2nd, 2023?</a:t>
          </a:r>
        </a:p>
      </dsp:txBody>
      <dsp:txXfrm>
        <a:off x="33478" y="225970"/>
        <a:ext cx="11828335" cy="618841"/>
      </dsp:txXfrm>
    </dsp:sp>
    <dsp:sp modelId="{20407A76-98AD-4EAA-A56D-DF23E3C07F2B}">
      <dsp:nvSpPr>
        <dsp:cNvPr id="0" name=""/>
        <dsp:cNvSpPr/>
      </dsp:nvSpPr>
      <dsp:spPr>
        <a:xfrm>
          <a:off x="0" y="878289"/>
          <a:ext cx="11895291" cy="4202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675"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solidFill>
                <a:schemeClr val="bg1"/>
              </a:solidFill>
            </a:rPr>
            <a:t>There are two main issues to watch out for.</a:t>
          </a:r>
        </a:p>
        <a:p>
          <a:pPr marL="228600" lvl="1" indent="-228600" algn="l" defTabSz="1022350">
            <a:lnSpc>
              <a:spcPct val="90000"/>
            </a:lnSpc>
            <a:spcBef>
              <a:spcPct val="0"/>
            </a:spcBef>
            <a:spcAft>
              <a:spcPct val="20000"/>
            </a:spcAft>
            <a:buFont typeface="+mj-lt"/>
            <a:buAutoNum type="arabicPeriod"/>
          </a:pPr>
          <a:r>
            <a:rPr lang="en-US" sz="2300" kern="1200" dirty="0">
              <a:solidFill>
                <a:schemeClr val="bg1"/>
              </a:solidFill>
            </a:rPr>
            <a:t>If you are working on a project that Ohio DOT is also working on (collaboration projects), then you might run into compatibility as files being edited by Ohio DOT will start to get their civil schema’s updated.</a:t>
          </a:r>
        </a:p>
        <a:p>
          <a:pPr marL="228600" lvl="1" indent="-228600" algn="l" defTabSz="1022350">
            <a:lnSpc>
              <a:spcPct val="90000"/>
            </a:lnSpc>
            <a:spcBef>
              <a:spcPct val="0"/>
            </a:spcBef>
            <a:spcAft>
              <a:spcPct val="20000"/>
            </a:spcAft>
            <a:buFont typeface="+mj-lt"/>
            <a:buAutoNum type="arabicPeriod"/>
          </a:pPr>
          <a:r>
            <a:rPr lang="en-US" sz="2300" kern="1200" dirty="0">
              <a:solidFill>
                <a:schemeClr val="bg1"/>
              </a:solidFill>
            </a:rPr>
            <a:t>Currently the workspace within Ohio DOT’s </a:t>
          </a:r>
          <a:r>
            <a:rPr lang="en-US" sz="2300" kern="1200" dirty="0" err="1">
              <a:solidFill>
                <a:schemeClr val="bg1"/>
              </a:solidFill>
            </a:rPr>
            <a:t>datasource</a:t>
          </a:r>
          <a:r>
            <a:rPr lang="en-US" sz="2300" kern="1200" dirty="0">
              <a:solidFill>
                <a:schemeClr val="bg1"/>
              </a:solidFill>
            </a:rPr>
            <a:t> is compatible with ORD 10.10 (since the August 10</a:t>
          </a:r>
          <a:r>
            <a:rPr lang="en-US" sz="2300" kern="1200" baseline="30000" dirty="0">
              <a:solidFill>
                <a:schemeClr val="bg1"/>
              </a:solidFill>
            </a:rPr>
            <a:t>th</a:t>
          </a:r>
          <a:r>
            <a:rPr lang="en-US" sz="2300" kern="1200" dirty="0">
              <a:solidFill>
                <a:schemeClr val="bg1"/>
              </a:solidFill>
            </a:rPr>
            <a:t>, 2023, update). But whenever the next update is pushed the workspace will no longer be compatible with ORD 10.10 and you will start to see compatibility issues like not being able to see feature definitions. We will try to delay the next update to provide organizations some more time to get ORD 10.12 installed but eventually this will have to happen.</a:t>
          </a:r>
        </a:p>
      </dsp:txBody>
      <dsp:txXfrm>
        <a:off x="0" y="878289"/>
        <a:ext cx="11895291" cy="42021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443C5-F327-419E-962A-DBEA844C67E9}">
      <dsp:nvSpPr>
        <dsp:cNvPr id="0" name=""/>
        <dsp:cNvSpPr/>
      </dsp:nvSpPr>
      <dsp:spPr>
        <a:xfrm>
          <a:off x="611002" y="2682"/>
          <a:ext cx="4098949" cy="245936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OHDOT CADD Engineering Standards Manual will be moved into L&amp;D Vol. 3 with the 1/19/2024 DRRC Update.</a:t>
          </a:r>
        </a:p>
      </dsp:txBody>
      <dsp:txXfrm>
        <a:off x="611002" y="2682"/>
        <a:ext cx="4098949" cy="2459369"/>
      </dsp:txXfrm>
    </dsp:sp>
    <dsp:sp modelId="{04859533-B3B5-4576-838A-67EFE3279BAD}">
      <dsp:nvSpPr>
        <dsp:cNvPr id="0" name=""/>
        <dsp:cNvSpPr/>
      </dsp:nvSpPr>
      <dsp:spPr>
        <a:xfrm>
          <a:off x="5119847" y="2682"/>
          <a:ext cx="4098949" cy="245936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As you can tell we are making an effect to combine manuals and minimize the number of locations needed to find information.</a:t>
          </a:r>
        </a:p>
      </dsp:txBody>
      <dsp:txXfrm>
        <a:off x="5119847" y="2682"/>
        <a:ext cx="4098949" cy="2459369"/>
      </dsp:txXfrm>
    </dsp:sp>
    <dsp:sp modelId="{181BCEFE-2DAA-4B65-AF7E-20ED6ABDFB05}">
      <dsp:nvSpPr>
        <dsp:cNvPr id="0" name=""/>
        <dsp:cNvSpPr/>
      </dsp:nvSpPr>
      <dsp:spPr>
        <a:xfrm>
          <a:off x="2865425" y="2871947"/>
          <a:ext cx="4098949" cy="245936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We are also working on updating outdated language throughout the manual.</a:t>
          </a:r>
          <a:endParaRPr lang="en-US" sz="2800" kern="1200" dirty="0"/>
        </a:p>
      </dsp:txBody>
      <dsp:txXfrm>
        <a:off x="2865425" y="2871947"/>
        <a:ext cx="4098949" cy="245936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930" cy="465616"/>
          </a:xfrm>
          <a:prstGeom prst="rect">
            <a:avLst/>
          </a:prstGeom>
        </p:spPr>
        <p:txBody>
          <a:bodyPr vert="horz" lIns="91674" tIns="45836" rIns="91674" bIns="45836" rtlCol="0"/>
          <a:lstStyle>
            <a:lvl1pPr algn="l">
              <a:defRPr sz="1200"/>
            </a:lvl1pPr>
          </a:lstStyle>
          <a:p>
            <a:endParaRPr lang="en-US" dirty="0"/>
          </a:p>
        </p:txBody>
      </p:sp>
      <p:sp>
        <p:nvSpPr>
          <p:cNvPr id="3" name="Date Placeholder 2"/>
          <p:cNvSpPr>
            <a:spLocks noGrp="1"/>
          </p:cNvSpPr>
          <p:nvPr>
            <p:ph type="dt" sz="quarter" idx="1"/>
          </p:nvPr>
        </p:nvSpPr>
        <p:spPr>
          <a:xfrm>
            <a:off x="3977572" y="2"/>
            <a:ext cx="3043930" cy="465616"/>
          </a:xfrm>
          <a:prstGeom prst="rect">
            <a:avLst/>
          </a:prstGeom>
        </p:spPr>
        <p:txBody>
          <a:bodyPr vert="horz" lIns="91674" tIns="45836" rIns="91674" bIns="45836" rtlCol="0"/>
          <a:lstStyle>
            <a:lvl1pPr algn="r">
              <a:defRPr sz="1200"/>
            </a:lvl1pPr>
          </a:lstStyle>
          <a:p>
            <a:fld id="{4336B77B-D4CB-4648-8A75-E15E3BBD8603}" type="datetimeFigureOut">
              <a:rPr lang="en-US" smtClean="0"/>
              <a:t>9/6/2023</a:t>
            </a:fld>
            <a:endParaRPr lang="en-US" dirty="0"/>
          </a:p>
        </p:txBody>
      </p:sp>
      <p:sp>
        <p:nvSpPr>
          <p:cNvPr id="4" name="Footer Placeholder 3"/>
          <p:cNvSpPr>
            <a:spLocks noGrp="1"/>
          </p:cNvSpPr>
          <p:nvPr>
            <p:ph type="ftr" sz="quarter" idx="2"/>
          </p:nvPr>
        </p:nvSpPr>
        <p:spPr>
          <a:xfrm>
            <a:off x="0" y="8841885"/>
            <a:ext cx="3043930" cy="465616"/>
          </a:xfrm>
          <a:prstGeom prst="rect">
            <a:avLst/>
          </a:prstGeom>
        </p:spPr>
        <p:txBody>
          <a:bodyPr vert="horz" lIns="91674" tIns="45836" rIns="91674" bIns="4583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72" y="8841885"/>
            <a:ext cx="3043930" cy="465616"/>
          </a:xfrm>
          <a:prstGeom prst="rect">
            <a:avLst/>
          </a:prstGeom>
        </p:spPr>
        <p:txBody>
          <a:bodyPr vert="horz" lIns="91674" tIns="45836" rIns="91674" bIns="45836" rtlCol="0" anchor="b"/>
          <a:lstStyle>
            <a:lvl1pPr algn="r">
              <a:defRPr sz="1200"/>
            </a:lvl1pPr>
          </a:lstStyle>
          <a:p>
            <a:fld id="{587824CC-72F3-44E6-8FB4-C929D35D85A6}" type="slidenum">
              <a:rPr lang="en-US" smtClean="0"/>
              <a:t>‹#›</a:t>
            </a:fld>
            <a:endParaRPr lang="en-US" dirty="0"/>
          </a:p>
        </p:txBody>
      </p:sp>
    </p:spTree>
    <p:extLst>
      <p:ext uri="{BB962C8B-B14F-4D97-AF65-F5344CB8AC3E}">
        <p14:creationId xmlns:p14="http://schemas.microsoft.com/office/powerpoint/2010/main" val="2195998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3043131" cy="465455"/>
          </a:xfrm>
          <a:prstGeom prst="rect">
            <a:avLst/>
          </a:prstGeom>
        </p:spPr>
        <p:txBody>
          <a:bodyPr vert="horz" lIns="91336" tIns="45667" rIns="91336" bIns="45667" rtlCol="0"/>
          <a:lstStyle>
            <a:lvl1pPr algn="l">
              <a:defRPr sz="1200"/>
            </a:lvl1pPr>
          </a:lstStyle>
          <a:p>
            <a:endParaRPr lang="en-US" dirty="0"/>
          </a:p>
        </p:txBody>
      </p:sp>
      <p:sp>
        <p:nvSpPr>
          <p:cNvPr id="3" name="Date Placeholder 2"/>
          <p:cNvSpPr>
            <a:spLocks noGrp="1"/>
          </p:cNvSpPr>
          <p:nvPr>
            <p:ph type="dt" idx="1"/>
          </p:nvPr>
        </p:nvSpPr>
        <p:spPr>
          <a:xfrm>
            <a:off x="3978382" y="1"/>
            <a:ext cx="3043131" cy="465455"/>
          </a:xfrm>
          <a:prstGeom prst="rect">
            <a:avLst/>
          </a:prstGeom>
        </p:spPr>
        <p:txBody>
          <a:bodyPr vert="horz" lIns="91336" tIns="45667" rIns="91336" bIns="45667" rtlCol="0"/>
          <a:lstStyle>
            <a:lvl1pPr algn="r">
              <a:defRPr sz="1200"/>
            </a:lvl1pPr>
          </a:lstStyle>
          <a:p>
            <a:fld id="{55FF2CF9-0A75-498C-A5E0-C890560FC428}" type="datetimeFigureOut">
              <a:rPr lang="en-US" smtClean="0"/>
              <a:pPr/>
              <a:t>9/6/2023</a:t>
            </a:fld>
            <a:endParaRPr lang="en-US" dirty="0"/>
          </a:p>
        </p:txBody>
      </p:sp>
      <p:sp>
        <p:nvSpPr>
          <p:cNvPr id="4" name="Slide Image Placeholder 3"/>
          <p:cNvSpPr>
            <a:spLocks noGrp="1" noRot="1" noChangeAspect="1"/>
          </p:cNvSpPr>
          <p:nvPr>
            <p:ph type="sldImg" idx="2"/>
          </p:nvPr>
        </p:nvSpPr>
        <p:spPr>
          <a:xfrm>
            <a:off x="409575" y="696913"/>
            <a:ext cx="6203950" cy="3490912"/>
          </a:xfrm>
          <a:prstGeom prst="rect">
            <a:avLst/>
          </a:prstGeom>
          <a:noFill/>
          <a:ln w="12700">
            <a:solidFill>
              <a:prstClr val="black"/>
            </a:solidFill>
          </a:ln>
        </p:spPr>
        <p:txBody>
          <a:bodyPr vert="horz" lIns="91336" tIns="45667" rIns="91336" bIns="45667" rtlCol="0" anchor="ctr"/>
          <a:lstStyle/>
          <a:p>
            <a:endParaRPr lang="en-US" dirty="0"/>
          </a:p>
        </p:txBody>
      </p:sp>
      <p:sp>
        <p:nvSpPr>
          <p:cNvPr id="5" name="Notes Placeholder 4"/>
          <p:cNvSpPr>
            <a:spLocks noGrp="1"/>
          </p:cNvSpPr>
          <p:nvPr>
            <p:ph type="body" sz="quarter" idx="3"/>
          </p:nvPr>
        </p:nvSpPr>
        <p:spPr>
          <a:xfrm>
            <a:off x="702632" y="4421824"/>
            <a:ext cx="5617843" cy="4189095"/>
          </a:xfrm>
          <a:prstGeom prst="rect">
            <a:avLst/>
          </a:prstGeom>
        </p:spPr>
        <p:txBody>
          <a:bodyPr vert="horz" lIns="91336" tIns="45667" rIns="91336" bIns="4566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8842053"/>
            <a:ext cx="3043131" cy="465455"/>
          </a:xfrm>
          <a:prstGeom prst="rect">
            <a:avLst/>
          </a:prstGeom>
        </p:spPr>
        <p:txBody>
          <a:bodyPr vert="horz" lIns="91336" tIns="45667" rIns="91336" bIns="4566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382" y="8842053"/>
            <a:ext cx="3043131" cy="465455"/>
          </a:xfrm>
          <a:prstGeom prst="rect">
            <a:avLst/>
          </a:prstGeom>
        </p:spPr>
        <p:txBody>
          <a:bodyPr vert="horz" lIns="91336" tIns="45667" rIns="91336" bIns="45667" rtlCol="0" anchor="b"/>
          <a:lstStyle>
            <a:lvl1pPr algn="r">
              <a:defRPr sz="1200"/>
            </a:lvl1pPr>
          </a:lstStyle>
          <a:p>
            <a:fld id="{4B0FDA08-891D-4D24-9337-D12A075AC062}" type="slidenum">
              <a:rPr lang="en-US" smtClean="0"/>
              <a:pPr/>
              <a:t>‹#›</a:t>
            </a:fld>
            <a:endParaRPr lang="en-US" dirty="0"/>
          </a:p>
        </p:txBody>
      </p:sp>
    </p:spTree>
    <p:extLst>
      <p:ext uri="{BB962C8B-B14F-4D97-AF65-F5344CB8AC3E}">
        <p14:creationId xmlns:p14="http://schemas.microsoft.com/office/powerpoint/2010/main" val="387947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6913"/>
            <a:ext cx="6203950" cy="3490912"/>
          </a:xfrm>
        </p:spPr>
      </p:sp>
      <p:sp>
        <p:nvSpPr>
          <p:cNvPr id="3" name="Notes Placeholder 2"/>
          <p:cNvSpPr>
            <a:spLocks noGrp="1"/>
          </p:cNvSpPr>
          <p:nvPr>
            <p:ph type="body" idx="1"/>
          </p:nvPr>
        </p:nvSpPr>
        <p:spPr/>
        <p:txBody>
          <a:bodyPr/>
          <a:lstStyle/>
          <a:p>
            <a:r>
              <a:rPr lang="en-US" dirty="0"/>
              <a:t>Welcome and intro</a:t>
            </a:r>
          </a:p>
        </p:txBody>
      </p:sp>
      <p:sp>
        <p:nvSpPr>
          <p:cNvPr id="4" name="Slide Number Placeholder 3"/>
          <p:cNvSpPr>
            <a:spLocks noGrp="1"/>
          </p:cNvSpPr>
          <p:nvPr>
            <p:ph type="sldNum" sz="quarter" idx="10"/>
          </p:nvPr>
        </p:nvSpPr>
        <p:spPr/>
        <p:txBody>
          <a:bodyPr/>
          <a:lstStyle/>
          <a:p>
            <a:fld id="{4B0FDA08-891D-4D24-9337-D12A075AC062}"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794431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6913"/>
            <a:ext cx="6203950" cy="34909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0FDA08-891D-4D24-9337-D12A075AC062}" type="slidenum">
              <a:rPr lang="en-US" smtClean="0"/>
              <a:pPr/>
              <a:t>24</a:t>
            </a:fld>
            <a:endParaRPr lang="en-US" dirty="0"/>
          </a:p>
        </p:txBody>
      </p:sp>
    </p:spTree>
    <p:extLst>
      <p:ext uri="{BB962C8B-B14F-4D97-AF65-F5344CB8AC3E}">
        <p14:creationId xmlns:p14="http://schemas.microsoft.com/office/powerpoint/2010/main" val="805433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2</a:t>
            </a:fld>
            <a:endParaRPr lang="en-US" dirty="0"/>
          </a:p>
        </p:txBody>
      </p:sp>
    </p:spTree>
    <p:extLst>
      <p:ext uri="{BB962C8B-B14F-4D97-AF65-F5344CB8AC3E}">
        <p14:creationId xmlns:p14="http://schemas.microsoft.com/office/powerpoint/2010/main" val="1153544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6</a:t>
            </a:fld>
            <a:endParaRPr lang="en-US" dirty="0"/>
          </a:p>
        </p:txBody>
      </p:sp>
    </p:spTree>
    <p:extLst>
      <p:ext uri="{BB962C8B-B14F-4D97-AF65-F5344CB8AC3E}">
        <p14:creationId xmlns:p14="http://schemas.microsoft.com/office/powerpoint/2010/main" val="58966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7</a:t>
            </a:fld>
            <a:endParaRPr lang="en-US" dirty="0"/>
          </a:p>
        </p:txBody>
      </p:sp>
    </p:spTree>
    <p:extLst>
      <p:ext uri="{BB962C8B-B14F-4D97-AF65-F5344CB8AC3E}">
        <p14:creationId xmlns:p14="http://schemas.microsoft.com/office/powerpoint/2010/main" val="1329010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0FDA08-891D-4D24-9337-D12A075AC062}" type="slidenum">
              <a:rPr lang="en-US" smtClean="0"/>
              <a:pPr/>
              <a:t>10</a:t>
            </a:fld>
            <a:endParaRPr lang="en-US" dirty="0"/>
          </a:p>
        </p:txBody>
      </p:sp>
    </p:spTree>
    <p:extLst>
      <p:ext uri="{BB962C8B-B14F-4D97-AF65-F5344CB8AC3E}">
        <p14:creationId xmlns:p14="http://schemas.microsoft.com/office/powerpoint/2010/main" val="4232430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0FDA08-891D-4D24-9337-D12A075AC062}" type="slidenum">
              <a:rPr lang="en-US" smtClean="0"/>
              <a:pPr/>
              <a:t>11</a:t>
            </a:fld>
            <a:endParaRPr lang="en-US" dirty="0"/>
          </a:p>
        </p:txBody>
      </p:sp>
    </p:spTree>
    <p:extLst>
      <p:ext uri="{BB962C8B-B14F-4D97-AF65-F5344CB8AC3E}">
        <p14:creationId xmlns:p14="http://schemas.microsoft.com/office/powerpoint/2010/main" val="3265504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18</a:t>
            </a:fld>
            <a:endParaRPr lang="en-US" dirty="0"/>
          </a:p>
        </p:txBody>
      </p:sp>
    </p:spTree>
    <p:extLst>
      <p:ext uri="{BB962C8B-B14F-4D97-AF65-F5344CB8AC3E}">
        <p14:creationId xmlns:p14="http://schemas.microsoft.com/office/powerpoint/2010/main" val="893657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19</a:t>
            </a:fld>
            <a:endParaRPr lang="en-US" dirty="0"/>
          </a:p>
        </p:txBody>
      </p:sp>
    </p:spTree>
    <p:extLst>
      <p:ext uri="{BB962C8B-B14F-4D97-AF65-F5344CB8AC3E}">
        <p14:creationId xmlns:p14="http://schemas.microsoft.com/office/powerpoint/2010/main" val="687841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FDA08-891D-4D24-9337-D12A075AC062}" type="slidenum">
              <a:rPr lang="en-US" smtClean="0"/>
              <a:pPr/>
              <a:t>23</a:t>
            </a:fld>
            <a:endParaRPr lang="en-US" dirty="0"/>
          </a:p>
        </p:txBody>
      </p:sp>
    </p:spTree>
    <p:extLst>
      <p:ext uri="{BB962C8B-B14F-4D97-AF65-F5344CB8AC3E}">
        <p14:creationId xmlns:p14="http://schemas.microsoft.com/office/powerpoint/2010/main" val="16389470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Rectangle 8"/>
          <p:cNvSpPr/>
          <p:nvPr userDrawn="1"/>
        </p:nvSpPr>
        <p:spPr>
          <a:xfrm>
            <a:off x="871538" y="5232400"/>
            <a:ext cx="11320272" cy="9460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343" y="5355730"/>
            <a:ext cx="4023360" cy="699402"/>
          </a:xfrm>
          <a:prstGeom prst="rect">
            <a:avLst/>
          </a:prstGeom>
        </p:spPr>
      </p:pic>
      <p:sp>
        <p:nvSpPr>
          <p:cNvPr id="20" name="Rectangle 2"/>
          <p:cNvSpPr>
            <a:spLocks noGrp="1" noChangeArrowheads="1"/>
          </p:cNvSpPr>
          <p:nvPr>
            <p:ph type="title"/>
          </p:nvPr>
        </p:nvSpPr>
        <p:spPr bwMode="auto">
          <a:xfrm>
            <a:off x="871538" y="484142"/>
            <a:ext cx="11320272" cy="914400"/>
          </a:xfrm>
          <a:prstGeom prst="rect">
            <a:avLst/>
          </a:prstGeom>
          <a:solidFill>
            <a:srgbClr val="D6D2C4"/>
          </a:solidFill>
          <a:ln w="9525">
            <a:noFill/>
            <a:miter lim="800000"/>
            <a:headEnd/>
            <a:tailEnd/>
          </a:ln>
        </p:spPr>
        <p:txBody>
          <a:bodyPr vert="horz" wrap="square" lIns="0" tIns="91440" rIns="0" bIns="91440" numCol="1" anchor="ctr" anchorCtr="0" compatLnSpc="1">
            <a:prstTxWarp prst="textNoShape">
              <a:avLst/>
            </a:prstTxWarp>
          </a:bodyPr>
          <a:lstStyle>
            <a:lvl1pPr algn="l">
              <a:defRPr>
                <a:solidFill>
                  <a:schemeClr val="tx1"/>
                </a:solidFill>
                <a:latin typeface="+mj-lt"/>
              </a:defRPr>
            </a:lvl1pPr>
          </a:lstStyle>
          <a:p>
            <a:pPr lvl="0"/>
            <a:r>
              <a:rPr lang="en-US"/>
              <a:t>Click to edit Master 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9600" y="1646202"/>
            <a:ext cx="11887200" cy="3571741"/>
          </a:xfrm>
          <a:prstGeom prst="rect">
            <a:avLst/>
          </a:prstGeom>
        </p:spPr>
      </p:pic>
      <p:sp>
        <p:nvSpPr>
          <p:cNvPr id="3" name="Rectangle 2"/>
          <p:cNvSpPr/>
          <p:nvPr userDrawn="1"/>
        </p:nvSpPr>
        <p:spPr>
          <a:xfrm>
            <a:off x="871538" y="1497340"/>
            <a:ext cx="11320462" cy="14886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940053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 no footer">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0" y="0"/>
            <a:ext cx="12192000" cy="914400"/>
          </a:xfrm>
          <a:prstGeom prst="rect">
            <a:avLst/>
          </a:prstGeom>
          <a:solidFill>
            <a:schemeClr val="accent3"/>
          </a:solidFill>
          <a:ln w="9525">
            <a:noFill/>
            <a:miter lim="800000"/>
            <a:headEnd/>
            <a:tailEnd/>
          </a:ln>
        </p:spPr>
        <p:txBody>
          <a:bodyPr vert="horz" wrap="square" lIns="365760" tIns="91440" rIns="365760" bIns="0" numCol="1" anchor="b" anchorCtr="0" compatLnSpc="1">
            <a:prstTxWarp prst="textNoShape">
              <a:avLst/>
            </a:prstTxWarp>
          </a:bodyPr>
          <a:lstStyle/>
          <a:p>
            <a:pPr lvl="0"/>
            <a:r>
              <a:rPr lang="en-US"/>
              <a:t>Click to edit Master title style</a:t>
            </a:r>
            <a:endParaRPr lang="en-US" dirty="0"/>
          </a:p>
        </p:txBody>
      </p:sp>
      <p:sp>
        <p:nvSpPr>
          <p:cNvPr id="6" name="Picture Placeholder 5"/>
          <p:cNvSpPr>
            <a:spLocks noGrp="1"/>
          </p:cNvSpPr>
          <p:nvPr>
            <p:ph type="pic" sz="quarter" idx="10"/>
          </p:nvPr>
        </p:nvSpPr>
        <p:spPr>
          <a:xfrm>
            <a:off x="457200" y="1143000"/>
            <a:ext cx="11430000" cy="5181600"/>
          </a:xfrm>
        </p:spPr>
        <p:txBody>
          <a:bodyPr/>
          <a:lstStyle>
            <a:lvl1pPr marL="0" indent="0">
              <a:buFont typeface="Arial" panose="020B0604020202020204" pitchFamily="34" charset="0"/>
              <a:buNone/>
              <a:defRPr baseline="0"/>
            </a:lvl1pPr>
          </a:lstStyle>
          <a:p>
            <a:r>
              <a:rPr lang="en-US"/>
              <a:t>Click icon to add picture</a:t>
            </a:r>
            <a:endParaRPr lang="en-US" dirty="0"/>
          </a:p>
        </p:txBody>
      </p:sp>
    </p:spTree>
    <p:extLst>
      <p:ext uri="{BB962C8B-B14F-4D97-AF65-F5344CB8AC3E}">
        <p14:creationId xmlns:p14="http://schemas.microsoft.com/office/powerpoint/2010/main" val="636058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Blank - no footer">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0" y="0"/>
            <a:ext cx="12192000" cy="914400"/>
          </a:xfrm>
          <a:prstGeom prst="rect">
            <a:avLst/>
          </a:prstGeom>
          <a:solidFill>
            <a:schemeClr val="tx2"/>
          </a:solidFill>
          <a:ln w="9525">
            <a:noFill/>
            <a:miter lim="800000"/>
            <a:headEnd/>
            <a:tailEnd/>
          </a:ln>
        </p:spPr>
        <p:txBody>
          <a:bodyPr vert="horz" wrap="square" lIns="365760" tIns="91440" rIns="365760" bIns="0" numCol="1" anchor="b" anchorCtr="0" compatLnSpc="1">
            <a:prstTxWarp prst="textNoShape">
              <a:avLst/>
            </a:prstTxWarp>
          </a:bodyPr>
          <a:lstStyle/>
          <a:p>
            <a:pPr lvl="0"/>
            <a:r>
              <a:rPr lang="en-US"/>
              <a:t>Click to edit Master title style</a:t>
            </a:r>
            <a:endParaRPr lang="en-US" dirty="0"/>
          </a:p>
        </p:txBody>
      </p:sp>
      <p:sp>
        <p:nvSpPr>
          <p:cNvPr id="3" name="Picture Placeholder 5"/>
          <p:cNvSpPr>
            <a:spLocks noGrp="1"/>
          </p:cNvSpPr>
          <p:nvPr>
            <p:ph type="pic" sz="quarter" idx="10"/>
          </p:nvPr>
        </p:nvSpPr>
        <p:spPr>
          <a:xfrm>
            <a:off x="457200" y="1143000"/>
            <a:ext cx="11430000" cy="5181600"/>
          </a:xfrm>
        </p:spPr>
        <p:txBody>
          <a:bodyPr/>
          <a:lstStyle>
            <a:lvl1pPr marL="0" indent="0">
              <a:buFont typeface="Arial" panose="020B0604020202020204" pitchFamily="34" charset="0"/>
              <a:buNone/>
              <a:defRPr baseline="0"/>
            </a:lvl1pPr>
          </a:lstStyle>
          <a:p>
            <a:r>
              <a:rPr lang="en-US"/>
              <a:t>Click icon to add picture</a:t>
            </a:r>
            <a:endParaRPr lang="en-US" dirty="0"/>
          </a:p>
        </p:txBody>
      </p:sp>
    </p:spTree>
    <p:extLst>
      <p:ext uri="{BB962C8B-B14F-4D97-AF65-F5344CB8AC3E}">
        <p14:creationId xmlns:p14="http://schemas.microsoft.com/office/powerpoint/2010/main" val="2159672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 no footer">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0" y="0"/>
            <a:ext cx="12192000" cy="914400"/>
          </a:xfrm>
          <a:prstGeom prst="rect">
            <a:avLst/>
          </a:prstGeom>
          <a:solidFill>
            <a:schemeClr val="accent5"/>
          </a:solidFill>
          <a:ln w="9525">
            <a:noFill/>
            <a:miter lim="800000"/>
            <a:headEnd/>
            <a:tailEnd/>
          </a:ln>
        </p:spPr>
        <p:txBody>
          <a:bodyPr vert="horz" wrap="square" lIns="365760" tIns="91440" rIns="365760" bIns="0" numCol="1" anchor="b" anchorCtr="0" compatLnSpc="1">
            <a:prstTxWarp prst="textNoShape">
              <a:avLst/>
            </a:prstTxWarp>
          </a:bodyPr>
          <a:lstStyle>
            <a:lvl1pPr>
              <a:defRPr>
                <a:solidFill>
                  <a:schemeClr val="tx1"/>
                </a:solidFill>
              </a:defRPr>
            </a:lvl1pPr>
          </a:lstStyle>
          <a:p>
            <a:pPr lvl="0"/>
            <a:r>
              <a:rPr lang="en-US"/>
              <a:t>Click to edit Master title style</a:t>
            </a:r>
            <a:endParaRPr lang="en-US" dirty="0"/>
          </a:p>
        </p:txBody>
      </p:sp>
      <p:sp>
        <p:nvSpPr>
          <p:cNvPr id="3" name="Picture Placeholder 5"/>
          <p:cNvSpPr>
            <a:spLocks noGrp="1"/>
          </p:cNvSpPr>
          <p:nvPr>
            <p:ph type="pic" sz="quarter" idx="10"/>
          </p:nvPr>
        </p:nvSpPr>
        <p:spPr>
          <a:xfrm>
            <a:off x="457200" y="1143000"/>
            <a:ext cx="11430000" cy="5181600"/>
          </a:xfrm>
        </p:spPr>
        <p:txBody>
          <a:bodyPr/>
          <a:lstStyle>
            <a:lvl1pPr marL="0" indent="0">
              <a:buFont typeface="Arial" panose="020B0604020202020204" pitchFamily="34" charset="0"/>
              <a:buNone/>
              <a:defRPr baseline="0"/>
            </a:lvl1pPr>
          </a:lstStyle>
          <a:p>
            <a:r>
              <a:rPr lang="en-US"/>
              <a:t>Click icon to add picture</a:t>
            </a:r>
            <a:endParaRPr lang="en-US" dirty="0"/>
          </a:p>
        </p:txBody>
      </p:sp>
    </p:spTree>
    <p:extLst>
      <p:ext uri="{BB962C8B-B14F-4D97-AF65-F5344CB8AC3E}">
        <p14:creationId xmlns:p14="http://schemas.microsoft.com/office/powerpoint/2010/main" val="339417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Blank - no footer">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0" y="0"/>
            <a:ext cx="12192000" cy="914400"/>
          </a:xfrm>
          <a:prstGeom prst="rect">
            <a:avLst/>
          </a:prstGeom>
          <a:solidFill>
            <a:schemeClr val="accent2"/>
          </a:solidFill>
          <a:ln w="9525">
            <a:noFill/>
            <a:miter lim="800000"/>
            <a:headEnd/>
            <a:tailEnd/>
          </a:ln>
        </p:spPr>
        <p:txBody>
          <a:bodyPr vert="horz" wrap="square" lIns="365760" tIns="91440" rIns="365760" bIns="0" numCol="1" anchor="b" anchorCtr="0" compatLnSpc="1">
            <a:prstTxWarp prst="textNoShape">
              <a:avLst/>
            </a:prstTxWarp>
          </a:bodyPr>
          <a:lstStyle>
            <a:lvl1pPr>
              <a:defRPr>
                <a:solidFill>
                  <a:schemeClr val="bg1"/>
                </a:solidFill>
              </a:defRPr>
            </a:lvl1pPr>
          </a:lstStyle>
          <a:p>
            <a:pPr lvl="0"/>
            <a:r>
              <a:rPr lang="en-US"/>
              <a:t>Click to edit Master title style</a:t>
            </a:r>
            <a:endParaRPr lang="en-US" dirty="0"/>
          </a:p>
        </p:txBody>
      </p:sp>
      <p:sp>
        <p:nvSpPr>
          <p:cNvPr id="3" name="Picture Placeholder 5"/>
          <p:cNvSpPr>
            <a:spLocks noGrp="1"/>
          </p:cNvSpPr>
          <p:nvPr>
            <p:ph type="pic" sz="quarter" idx="10"/>
          </p:nvPr>
        </p:nvSpPr>
        <p:spPr>
          <a:xfrm>
            <a:off x="457200" y="1143000"/>
            <a:ext cx="11430000" cy="5181600"/>
          </a:xfrm>
        </p:spPr>
        <p:txBody>
          <a:bodyPr/>
          <a:lstStyle>
            <a:lvl1pPr marL="0" indent="0">
              <a:buFont typeface="Arial" panose="020B0604020202020204" pitchFamily="34" charset="0"/>
              <a:buNone/>
              <a:defRPr baseline="0"/>
            </a:lvl1pPr>
          </a:lstStyle>
          <a:p>
            <a:r>
              <a:rPr lang="en-US"/>
              <a:t>Click icon to add picture</a:t>
            </a:r>
            <a:endParaRPr lang="en-US" dirty="0"/>
          </a:p>
        </p:txBody>
      </p:sp>
    </p:spTree>
    <p:extLst>
      <p:ext uri="{BB962C8B-B14F-4D97-AF65-F5344CB8AC3E}">
        <p14:creationId xmlns:p14="http://schemas.microsoft.com/office/powerpoint/2010/main" val="2550534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70971"/>
            <a:ext cx="9144000" cy="1938992"/>
          </a:xfrm>
        </p:spPr>
        <p:txBody>
          <a:bodyPr wrap="square" anchor="b">
            <a:spAutoFit/>
          </a:bodyPr>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130581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tIns="91440"/>
          <a:lstStyle>
            <a:lvl1pPr>
              <a:defRPr cap="all" baseline="0">
                <a:solidFill>
                  <a:schemeClr val="bg1"/>
                </a:solidFill>
              </a:defRPr>
            </a:lvl1pPr>
          </a:lstStyle>
          <a:p>
            <a:r>
              <a:rPr lang="en-US"/>
              <a:t>Click to edit Master title style</a:t>
            </a:r>
            <a:endParaRPr lang="en-US" dirty="0"/>
          </a:p>
        </p:txBody>
      </p:sp>
      <p:sp>
        <p:nvSpPr>
          <p:cNvPr id="5" name="Rectangle 3"/>
          <p:cNvSpPr>
            <a:spLocks noGrp="1" noChangeArrowheads="1"/>
          </p:cNvSpPr>
          <p:nvPr>
            <p:ph idx="1"/>
          </p:nvPr>
        </p:nvSpPr>
        <p:spPr bwMode="auto">
          <a:xfrm>
            <a:off x="838200" y="1143000"/>
            <a:ext cx="10515600" cy="49069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2672605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tIns="91440"/>
          <a:lstStyle>
            <a:lvl1pPr>
              <a:defRPr cap="all" baseline="0">
                <a:solidFill>
                  <a:schemeClr val="bg1"/>
                </a:solidFill>
              </a:defRPr>
            </a:lvl1pPr>
          </a:lstStyle>
          <a:p>
            <a:r>
              <a:rPr lang="en-US"/>
              <a:t>Click to edit Master title style</a:t>
            </a:r>
            <a:endParaRPr lang="en-US" dirty="0"/>
          </a:p>
        </p:txBody>
      </p:sp>
      <p:sp>
        <p:nvSpPr>
          <p:cNvPr id="5" name="Rectangle 3"/>
          <p:cNvSpPr>
            <a:spLocks noGrp="1" noChangeArrowheads="1"/>
          </p:cNvSpPr>
          <p:nvPr>
            <p:ph idx="1"/>
          </p:nvPr>
        </p:nvSpPr>
        <p:spPr bwMode="auto">
          <a:xfrm>
            <a:off x="838200" y="1143000"/>
            <a:ext cx="10515600" cy="49069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64096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14400"/>
          </a:xfrm>
          <a:solidFill>
            <a:schemeClr val="tx2"/>
          </a:solidFill>
        </p:spPr>
        <p:txBody>
          <a:bodyPr tIns="91440"/>
          <a:lstStyle>
            <a:lvl1pPr>
              <a:defRPr cap="all" baseline="0">
                <a:solidFill>
                  <a:schemeClr val="bg1"/>
                </a:solidFill>
              </a:defRPr>
            </a:lvl1pPr>
          </a:lstStyle>
          <a:p>
            <a:r>
              <a:rPr lang="en-US"/>
              <a:t>Click to edit Master title style</a:t>
            </a:r>
            <a:endParaRPr lang="en-US" dirty="0"/>
          </a:p>
        </p:txBody>
      </p:sp>
      <p:sp>
        <p:nvSpPr>
          <p:cNvPr id="5" name="Rectangle 3"/>
          <p:cNvSpPr>
            <a:spLocks noGrp="1" noChangeArrowheads="1"/>
          </p:cNvSpPr>
          <p:nvPr>
            <p:ph idx="1"/>
          </p:nvPr>
        </p:nvSpPr>
        <p:spPr bwMode="auto">
          <a:xfrm>
            <a:off x="838200" y="1143000"/>
            <a:ext cx="10515600" cy="49069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422702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14400"/>
          </a:xfrm>
          <a:solidFill>
            <a:srgbClr val="00B5E2"/>
          </a:solidFill>
        </p:spPr>
        <p:txBody>
          <a:bodyPr tIns="91440"/>
          <a:lstStyle>
            <a:lvl1pPr>
              <a:defRPr cap="all" baseline="0">
                <a:solidFill>
                  <a:schemeClr val="bg1"/>
                </a:solidFill>
              </a:defRPr>
            </a:lvl1pPr>
          </a:lstStyle>
          <a:p>
            <a:r>
              <a:rPr lang="en-US"/>
              <a:t>Click to edit Master title style</a:t>
            </a:r>
            <a:endParaRPr lang="en-US" dirty="0"/>
          </a:p>
        </p:txBody>
      </p:sp>
      <p:sp>
        <p:nvSpPr>
          <p:cNvPr id="5" name="Rectangle 3"/>
          <p:cNvSpPr>
            <a:spLocks noGrp="1" noChangeArrowheads="1"/>
          </p:cNvSpPr>
          <p:nvPr>
            <p:ph idx="1"/>
          </p:nvPr>
        </p:nvSpPr>
        <p:spPr bwMode="auto">
          <a:xfrm>
            <a:off x="838200" y="1143000"/>
            <a:ext cx="10515600" cy="49069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3243923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33600"/>
            <a:ext cx="10972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
        <p:nvSpPr>
          <p:cNvPr id="11" name="Text Placeholder 10"/>
          <p:cNvSpPr>
            <a:spLocks noGrp="1"/>
          </p:cNvSpPr>
          <p:nvPr>
            <p:ph type="body" sz="quarter" idx="11" hasCustomPrompt="1"/>
          </p:nvPr>
        </p:nvSpPr>
        <p:spPr>
          <a:xfrm>
            <a:off x="609600" y="1447800"/>
            <a:ext cx="10972800" cy="609600"/>
          </a:xfrm>
        </p:spPr>
        <p:txBody>
          <a:bodyPr/>
          <a:lstStyle>
            <a:lvl1pPr algn="ctr">
              <a:buNone/>
              <a:defRPr sz="2400" b="1" i="1" u="sng" baseline="0">
                <a:latin typeface="+mn-lt"/>
              </a:defRPr>
            </a:lvl1pPr>
          </a:lstStyle>
          <a:p>
            <a:pPr lvl="0"/>
            <a:r>
              <a:rPr lang="en-US" sz="2400" b="1" i="1" u="sng" dirty="0">
                <a:latin typeface="+mj-lt"/>
              </a:rPr>
              <a:t>Subtitle</a:t>
            </a:r>
            <a:endParaRPr lang="en-US" dirty="0"/>
          </a:p>
        </p:txBody>
      </p:sp>
      <p:sp>
        <p:nvSpPr>
          <p:cNvPr id="5"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50723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10972800" cy="1143000"/>
          </a:xfrm>
        </p:spPr>
        <p:txBody>
          <a:bodyPr/>
          <a:lstStyle/>
          <a:p>
            <a:r>
              <a:rPr lang="en-US"/>
              <a:t>Click to edit Master title style</a:t>
            </a:r>
            <a:endParaRPr lang="en-US" dirty="0"/>
          </a:p>
        </p:txBody>
      </p:sp>
      <p:sp>
        <p:nvSpPr>
          <p:cNvPr id="5"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spTree>
    <p:extLst>
      <p:ext uri="{BB962C8B-B14F-4D97-AF65-F5344CB8AC3E}">
        <p14:creationId xmlns:p14="http://schemas.microsoft.com/office/powerpoint/2010/main" val="309998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lumns">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a:t>Click to edit Master title style</a:t>
            </a:r>
          </a:p>
        </p:txBody>
      </p:sp>
      <p:sp>
        <p:nvSpPr>
          <p:cNvPr id="6" name="Content Placeholder 5"/>
          <p:cNvSpPr>
            <a:spLocks noGrp="1"/>
          </p:cNvSpPr>
          <p:nvPr userDrawn="1">
            <p:ph idx="1" hasCustomPrompt="1"/>
          </p:nvPr>
        </p:nvSpPr>
        <p:spPr>
          <a:xfrm>
            <a:off x="914400" y="1524000"/>
            <a:ext cx="10363200" cy="4495800"/>
          </a:xfrm>
        </p:spPr>
        <p:txBody>
          <a:bodyPr numCol="2"/>
          <a:lstStyle>
            <a:lvl3pPr>
              <a:defRPr/>
            </a:lvl3pPr>
          </a:lstStyle>
          <a:p>
            <a:pPr>
              <a:buNone/>
            </a:pPr>
            <a:r>
              <a:rPr lang="en-US" dirty="0"/>
              <a:t>Column One</a:t>
            </a:r>
          </a:p>
          <a:p>
            <a:r>
              <a:rPr lang="en-US" dirty="0"/>
              <a:t>1</a:t>
            </a:r>
          </a:p>
          <a:p>
            <a:pPr lvl="1"/>
            <a:r>
              <a:rPr lang="en-US" dirty="0"/>
              <a:t>a</a:t>
            </a:r>
          </a:p>
          <a:p>
            <a:pPr lvl="1"/>
            <a:r>
              <a:rPr lang="en-US" dirty="0"/>
              <a:t>b</a:t>
            </a:r>
          </a:p>
          <a:p>
            <a:pPr lvl="2"/>
            <a:r>
              <a:rPr lang="en-US" dirty="0" err="1"/>
              <a:t>i</a:t>
            </a:r>
            <a:endParaRPr lang="en-US" dirty="0"/>
          </a:p>
          <a:p>
            <a:pPr lvl="2"/>
            <a:r>
              <a:rPr lang="en-US" dirty="0"/>
              <a:t>Ii</a:t>
            </a:r>
          </a:p>
          <a:p>
            <a:pPr>
              <a:buNone/>
            </a:pPr>
            <a:r>
              <a:rPr lang="en-US" dirty="0"/>
              <a:t>Column Two</a:t>
            </a:r>
          </a:p>
          <a:p>
            <a:r>
              <a:rPr lang="en-US" dirty="0"/>
              <a:t>2</a:t>
            </a:r>
          </a:p>
        </p:txBody>
      </p:sp>
    </p:spTree>
    <p:extLst>
      <p:ext uri="{BB962C8B-B14F-4D97-AF65-F5344CB8AC3E}">
        <p14:creationId xmlns:p14="http://schemas.microsoft.com/office/powerpoint/2010/main" val="2357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userDrawn="1">
            <p:ph idx="1" hasCustomPrompt="1"/>
          </p:nvPr>
        </p:nvSpPr>
        <p:spPr>
          <a:xfrm>
            <a:off x="609600" y="2209800"/>
            <a:ext cx="10871200" cy="3810000"/>
          </a:xfrm>
        </p:spPr>
        <p:txBody>
          <a:bodyPr numCol="2"/>
          <a:lstStyle>
            <a:lvl3pPr>
              <a:defRPr/>
            </a:lvl3pPr>
          </a:lstStyle>
          <a:p>
            <a:pPr>
              <a:buNone/>
            </a:pPr>
            <a:r>
              <a:rPr lang="en-US" dirty="0"/>
              <a:t>Column One</a:t>
            </a:r>
          </a:p>
          <a:p>
            <a:r>
              <a:rPr lang="en-US" dirty="0"/>
              <a:t>1</a:t>
            </a:r>
          </a:p>
          <a:p>
            <a:pPr lvl="1"/>
            <a:r>
              <a:rPr lang="en-US" dirty="0"/>
              <a:t>a</a:t>
            </a:r>
          </a:p>
          <a:p>
            <a:pPr lvl="1"/>
            <a:r>
              <a:rPr lang="en-US" dirty="0"/>
              <a:t>b</a:t>
            </a:r>
          </a:p>
          <a:p>
            <a:pPr lvl="2"/>
            <a:r>
              <a:rPr lang="en-US" dirty="0" err="1"/>
              <a:t>i</a:t>
            </a:r>
            <a:endParaRPr lang="en-US" dirty="0"/>
          </a:p>
          <a:p>
            <a:pPr lvl="2"/>
            <a:r>
              <a:rPr lang="en-US" dirty="0"/>
              <a:t>Ii</a:t>
            </a:r>
          </a:p>
          <a:p>
            <a:pPr lvl="2">
              <a:buNone/>
            </a:pPr>
            <a:endParaRPr lang="en-US" dirty="0"/>
          </a:p>
          <a:p>
            <a:pPr>
              <a:buNone/>
            </a:pPr>
            <a:r>
              <a:rPr lang="en-US" dirty="0"/>
              <a:t>Column Two</a:t>
            </a:r>
          </a:p>
          <a:p>
            <a:r>
              <a:rPr lang="en-US" dirty="0"/>
              <a:t>2</a:t>
            </a:r>
          </a:p>
        </p:txBody>
      </p:sp>
      <p:sp>
        <p:nvSpPr>
          <p:cNvPr id="7" name="Text Placeholder 10"/>
          <p:cNvSpPr>
            <a:spLocks noGrp="1"/>
          </p:cNvSpPr>
          <p:nvPr>
            <p:ph type="body" sz="quarter" idx="11" hasCustomPrompt="1"/>
          </p:nvPr>
        </p:nvSpPr>
        <p:spPr>
          <a:xfrm>
            <a:off x="609600" y="1447800"/>
            <a:ext cx="11074400" cy="609600"/>
          </a:xfrm>
        </p:spPr>
        <p:txBody>
          <a:bodyPr/>
          <a:lstStyle>
            <a:lvl1pPr algn="ctr">
              <a:buNone/>
              <a:defRPr sz="2400" b="1" i="1" u="sng">
                <a:latin typeface="+mj-lt"/>
              </a:defRPr>
            </a:lvl1pPr>
          </a:lstStyle>
          <a:p>
            <a:pPr lvl="0"/>
            <a:r>
              <a:rPr lang="en-US" sz="2400" b="1" i="1" u="sng" dirty="0">
                <a:latin typeface="+mj-lt"/>
              </a:rPr>
              <a:t>Subtitle</a:t>
            </a:r>
            <a:endParaRPr lang="en-US" dirty="0"/>
          </a:p>
        </p:txBody>
      </p:sp>
    </p:spTree>
    <p:extLst>
      <p:ext uri="{BB962C8B-B14F-4D97-AF65-F5344CB8AC3E}">
        <p14:creationId xmlns:p14="http://schemas.microsoft.com/office/powerpoint/2010/main" val="79297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0" y="0"/>
            <a:ext cx="12192000" cy="914400"/>
          </a:xfrm>
          <a:prstGeom prst="rect">
            <a:avLst/>
          </a:prstGeom>
          <a:solidFill>
            <a:schemeClr val="tx2"/>
          </a:solidFill>
          <a:ln w="9525">
            <a:noFill/>
            <a:miter lim="800000"/>
            <a:headEnd/>
            <a:tailEnd/>
          </a:ln>
        </p:spPr>
        <p:txBody>
          <a:bodyPr vert="horz" wrap="square" lIns="365760" tIns="91440" rIns="365760" bIns="0" numCol="1" anchor="b" anchorCtr="0" compatLnSpc="1">
            <a:prstTxWarp prst="textNoShape">
              <a:avLst/>
            </a:prstTxWarp>
          </a:bodyPr>
          <a:lstStyle/>
          <a:p>
            <a:pPr lvl="0"/>
            <a:r>
              <a:rPr lang="en-US"/>
              <a:t>Click to edit Master title style</a:t>
            </a:r>
            <a:endParaRPr lang="en-US" dirty="0"/>
          </a:p>
        </p:txBody>
      </p:sp>
      <p:sp>
        <p:nvSpPr>
          <p:cNvPr id="1028" name="Rectangle 3"/>
          <p:cNvSpPr>
            <a:spLocks noGrp="1" noChangeArrowheads="1"/>
          </p:cNvSpPr>
          <p:nvPr>
            <p:ph type="body" idx="1"/>
          </p:nvPr>
        </p:nvSpPr>
        <p:spPr bwMode="auto">
          <a:xfrm>
            <a:off x="883920" y="1143000"/>
            <a:ext cx="10424160" cy="49069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5" name="Rectangle 11"/>
          <p:cNvSpPr>
            <a:spLocks noChangeArrowheads="1"/>
          </p:cNvSpPr>
          <p:nvPr/>
        </p:nvSpPr>
        <p:spPr bwMode="auto">
          <a:xfrm>
            <a:off x="975360" y="6324600"/>
            <a:ext cx="472440" cy="365760"/>
          </a:xfrm>
          <a:prstGeom prst="rect">
            <a:avLst/>
          </a:prstGeom>
          <a:noFill/>
          <a:ln w="9525">
            <a:noFill/>
            <a:miter lim="800000"/>
            <a:headEnd/>
            <a:tailEnd/>
          </a:ln>
          <a:effectLst/>
        </p:spPr>
        <p:txBody>
          <a:bodyPr wrap="none" lIns="0" tIns="0" rIns="0" bIns="0" anchor="ctr" anchorCtr="0">
            <a:normAutofit/>
          </a:bodyPr>
          <a:lstStyle/>
          <a:p>
            <a:pPr algn="r">
              <a:defRPr/>
            </a:pPr>
            <a:fld id="{C08E5819-54B1-418D-9241-92F644D79DBB}" type="slidenum">
              <a:rPr lang="en-US" sz="1400" b="0" smtClean="0">
                <a:solidFill>
                  <a:schemeClr val="tx1">
                    <a:lumMod val="50000"/>
                    <a:lumOff val="50000"/>
                  </a:schemeClr>
                </a:solidFill>
                <a:latin typeface="+mn-lt"/>
              </a:rPr>
              <a:pPr algn="r">
                <a:defRPr/>
              </a:pPr>
              <a:t>‹#›</a:t>
            </a:fld>
            <a:r>
              <a:rPr lang="en-US" sz="1400" b="0" dirty="0">
                <a:solidFill>
                  <a:schemeClr val="tx1">
                    <a:lumMod val="50000"/>
                    <a:lumOff val="50000"/>
                  </a:schemeClr>
                </a:solidFill>
                <a:latin typeface="+mn-lt"/>
              </a:rPr>
              <a:t> |</a:t>
            </a:r>
          </a:p>
        </p:txBody>
      </p:sp>
      <p:sp>
        <p:nvSpPr>
          <p:cNvPr id="7" name="Rectangle 5"/>
          <p:cNvSpPr>
            <a:spLocks noGrp="1" noChangeArrowheads="1"/>
          </p:cNvSpPr>
          <p:nvPr>
            <p:ph type="ftr" sz="quarter" idx="3"/>
          </p:nvPr>
        </p:nvSpPr>
        <p:spPr>
          <a:xfrm>
            <a:off x="1447800" y="6324600"/>
            <a:ext cx="7756218" cy="365760"/>
          </a:xfrm>
          <a:prstGeom prst="rect">
            <a:avLst/>
          </a:prstGeom>
          <a:ln/>
        </p:spPr>
        <p:txBody>
          <a:bodyPr anchor="ctr" anchorCtr="0">
            <a:normAutofit/>
          </a:bodyPr>
          <a:lstStyle>
            <a:lvl1pPr algn="l">
              <a:defRPr sz="1400" b="0" spc="100" baseline="0">
                <a:solidFill>
                  <a:schemeClr val="tx1">
                    <a:lumMod val="50000"/>
                    <a:lumOff val="50000"/>
                  </a:schemeClr>
                </a:solidFill>
                <a:latin typeface="+mn-lt"/>
              </a:defRPr>
            </a:lvl1pPr>
          </a:lstStyle>
          <a:p>
            <a:pPr>
              <a:defRPr/>
            </a:pPr>
            <a:r>
              <a:rPr lang="en-US"/>
              <a:t>Ohio DOT CADD Users Group Meeting 09-06-2023</a:t>
            </a:r>
            <a:endParaRPr lang="en-US" dirty="0"/>
          </a:p>
        </p:txBody>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96400" y="6237047"/>
            <a:ext cx="2119058" cy="540865"/>
          </a:xfrm>
          <a:prstGeom prst="rect">
            <a:avLst/>
          </a:prstGeom>
        </p:spPr>
      </p:pic>
      <p:cxnSp>
        <p:nvCxnSpPr>
          <p:cNvPr id="18" name="Straight Connector 17"/>
          <p:cNvCxnSpPr/>
          <p:nvPr userDrawn="1"/>
        </p:nvCxnSpPr>
        <p:spPr>
          <a:xfrm>
            <a:off x="883920" y="6244862"/>
            <a:ext cx="1042416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8547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32" r:id="rId3"/>
    <p:sldLayoutId id="2147483728" r:id="rId4"/>
    <p:sldLayoutId id="2147483729" r:id="rId5"/>
    <p:sldLayoutId id="2147483716" r:id="rId6"/>
    <p:sldLayoutId id="2147483717" r:id="rId7"/>
    <p:sldLayoutId id="2147483718" r:id="rId8"/>
    <p:sldLayoutId id="2147483719" r:id="rId9"/>
    <p:sldLayoutId id="2147483721" r:id="rId10"/>
    <p:sldLayoutId id="2147483731" r:id="rId11"/>
    <p:sldLayoutId id="2147483730" r:id="rId12"/>
    <p:sldLayoutId id="2147483733" r:id="rId13"/>
    <p:sldLayoutId id="2147483727" r:id="rId14"/>
  </p:sldLayoutIdLst>
  <p:hf sldNum="0" hdr="0" dt="0"/>
  <p:txStyles>
    <p:titleStyle>
      <a:lvl1pPr algn="l" rtl="0" eaLnBrk="1" fontAlgn="base" hangingPunct="1">
        <a:spcBef>
          <a:spcPct val="0"/>
        </a:spcBef>
        <a:spcAft>
          <a:spcPct val="0"/>
        </a:spcAft>
        <a:defRPr sz="3600" b="0" cap="all" normalizeH="0" baseline="0">
          <a:solidFill>
            <a:schemeClr val="bg1"/>
          </a:solidFill>
          <a:latin typeface="+mj-lt"/>
          <a:ea typeface="+mj-ea"/>
          <a:cs typeface="+mj-cs"/>
        </a:defRPr>
      </a:lvl1pPr>
      <a:lvl2pPr algn="ctr" rtl="0" eaLnBrk="1" fontAlgn="base" hangingPunct="1">
        <a:spcBef>
          <a:spcPct val="0"/>
        </a:spcBef>
        <a:spcAft>
          <a:spcPct val="0"/>
        </a:spcAft>
        <a:defRPr sz="4000" b="1">
          <a:solidFill>
            <a:schemeClr val="bg1"/>
          </a:solidFill>
          <a:latin typeface="Georgia" pitchFamily="18" charset="0"/>
        </a:defRPr>
      </a:lvl2pPr>
      <a:lvl3pPr algn="ctr" rtl="0" eaLnBrk="1" fontAlgn="base" hangingPunct="1">
        <a:spcBef>
          <a:spcPct val="0"/>
        </a:spcBef>
        <a:spcAft>
          <a:spcPct val="0"/>
        </a:spcAft>
        <a:defRPr sz="4000" b="1">
          <a:solidFill>
            <a:schemeClr val="bg1"/>
          </a:solidFill>
          <a:latin typeface="Georgia" pitchFamily="18" charset="0"/>
        </a:defRPr>
      </a:lvl3pPr>
      <a:lvl4pPr algn="ctr" rtl="0" eaLnBrk="1" fontAlgn="base" hangingPunct="1">
        <a:spcBef>
          <a:spcPct val="0"/>
        </a:spcBef>
        <a:spcAft>
          <a:spcPct val="0"/>
        </a:spcAft>
        <a:defRPr sz="4000" b="1">
          <a:solidFill>
            <a:schemeClr val="bg1"/>
          </a:solidFill>
          <a:latin typeface="Georgia" pitchFamily="18" charset="0"/>
        </a:defRPr>
      </a:lvl4pPr>
      <a:lvl5pPr algn="ctr" rtl="0" eaLnBrk="1" fontAlgn="base" hangingPunct="1">
        <a:spcBef>
          <a:spcPct val="0"/>
        </a:spcBef>
        <a:spcAft>
          <a:spcPct val="0"/>
        </a:spcAft>
        <a:defRPr sz="4000" b="1">
          <a:solidFill>
            <a:schemeClr val="bg1"/>
          </a:solidFill>
          <a:latin typeface="Georgia" pitchFamily="18" charset="0"/>
        </a:defRPr>
      </a:lvl5pPr>
      <a:lvl6pPr marL="457200" algn="ctr" rtl="0" eaLnBrk="1" fontAlgn="base" hangingPunct="1">
        <a:spcBef>
          <a:spcPct val="0"/>
        </a:spcBef>
        <a:spcAft>
          <a:spcPct val="0"/>
        </a:spcAft>
        <a:defRPr sz="4000" b="1">
          <a:solidFill>
            <a:schemeClr val="bg1"/>
          </a:solidFill>
          <a:latin typeface="Georgia" pitchFamily="18" charset="0"/>
        </a:defRPr>
      </a:lvl6pPr>
      <a:lvl7pPr marL="914400" algn="ctr" rtl="0" eaLnBrk="1" fontAlgn="base" hangingPunct="1">
        <a:spcBef>
          <a:spcPct val="0"/>
        </a:spcBef>
        <a:spcAft>
          <a:spcPct val="0"/>
        </a:spcAft>
        <a:defRPr sz="4000" b="1">
          <a:solidFill>
            <a:schemeClr val="bg1"/>
          </a:solidFill>
          <a:latin typeface="Georgia" pitchFamily="18" charset="0"/>
        </a:defRPr>
      </a:lvl7pPr>
      <a:lvl8pPr marL="1371600" algn="ctr" rtl="0" eaLnBrk="1" fontAlgn="base" hangingPunct="1">
        <a:spcBef>
          <a:spcPct val="0"/>
        </a:spcBef>
        <a:spcAft>
          <a:spcPct val="0"/>
        </a:spcAft>
        <a:defRPr sz="4000" b="1">
          <a:solidFill>
            <a:schemeClr val="bg1"/>
          </a:solidFill>
          <a:latin typeface="Georgia" pitchFamily="18" charset="0"/>
        </a:defRPr>
      </a:lvl8pPr>
      <a:lvl9pPr marL="1828800" algn="ctr" rtl="0" eaLnBrk="1" fontAlgn="base" hangingPunct="1">
        <a:spcBef>
          <a:spcPct val="0"/>
        </a:spcBef>
        <a:spcAft>
          <a:spcPct val="0"/>
        </a:spcAft>
        <a:defRPr sz="4000" b="1">
          <a:solidFill>
            <a:schemeClr val="bg1"/>
          </a:solidFill>
          <a:latin typeface="Georgia" pitchFamily="18" charset="0"/>
        </a:defRPr>
      </a:lvl9pPr>
    </p:titleStyle>
    <p:bodyStyle>
      <a:lvl1pPr marL="457200" indent="-457200" algn="l" rtl="0" eaLnBrk="1" fontAlgn="base" hangingPunct="1">
        <a:spcBef>
          <a:spcPct val="20000"/>
        </a:spcBef>
        <a:spcAft>
          <a:spcPct val="0"/>
        </a:spcAft>
        <a:buFont typeface="Courier New" panose="02070309020205020404" pitchFamily="49" charset="0"/>
        <a:buChar char="o"/>
        <a:defRPr sz="4000" b="0">
          <a:solidFill>
            <a:schemeClr val="bg1"/>
          </a:solidFill>
          <a:latin typeface="+mn-lt"/>
          <a:ea typeface="+mn-ea"/>
          <a:cs typeface="+mn-cs"/>
        </a:defRPr>
      </a:lvl1pPr>
      <a:lvl2pPr marL="914400" indent="-457200" algn="l" rtl="0" eaLnBrk="1" fontAlgn="base" hangingPunct="1">
        <a:spcBef>
          <a:spcPct val="20000"/>
        </a:spcBef>
        <a:spcAft>
          <a:spcPct val="0"/>
        </a:spcAft>
        <a:buFont typeface="Courier New" panose="02070309020205020404" pitchFamily="49" charset="0"/>
        <a:buChar char="o"/>
        <a:defRPr sz="2800">
          <a:solidFill>
            <a:schemeClr val="bg1"/>
          </a:solidFill>
          <a:latin typeface="+mn-lt"/>
        </a:defRPr>
      </a:lvl2pPr>
      <a:lvl3pPr marL="1371600" indent="-457200" algn="l" rtl="0" eaLnBrk="1" fontAlgn="base" hangingPunct="1">
        <a:spcBef>
          <a:spcPct val="20000"/>
        </a:spcBef>
        <a:spcAft>
          <a:spcPct val="0"/>
        </a:spcAft>
        <a:buFont typeface="Courier New" panose="02070309020205020404" pitchFamily="49" charset="0"/>
        <a:buChar char="o"/>
        <a:defRPr sz="2800">
          <a:solidFill>
            <a:schemeClr val="bg1"/>
          </a:solidFill>
          <a:latin typeface="+mn-lt"/>
        </a:defRPr>
      </a:lvl3pPr>
      <a:lvl4pPr marL="1828800" indent="-457200" algn="l" rtl="0" eaLnBrk="1" fontAlgn="base" hangingPunct="1">
        <a:spcBef>
          <a:spcPct val="20000"/>
        </a:spcBef>
        <a:spcAft>
          <a:spcPct val="0"/>
        </a:spcAft>
        <a:buFont typeface="Courier New" panose="02070309020205020404" pitchFamily="49" charset="0"/>
        <a:buChar char="o"/>
        <a:defRPr sz="2400">
          <a:solidFill>
            <a:schemeClr val="bg1"/>
          </a:solidFill>
          <a:latin typeface="+mn-lt"/>
        </a:defRPr>
      </a:lvl4pPr>
      <a:lvl5pPr marL="2401888" indent="-396875" algn="l" rtl="0" eaLnBrk="1" fontAlgn="base" hangingPunct="1">
        <a:spcBef>
          <a:spcPct val="20000"/>
        </a:spcBef>
        <a:spcAft>
          <a:spcPct val="0"/>
        </a:spcAft>
        <a:buFont typeface="Courier New" panose="02070309020205020404" pitchFamily="49" charset="0"/>
        <a:buChar char="o"/>
        <a:tabLst>
          <a:tab pos="2401888" algn="l"/>
        </a:tabLst>
        <a:defRPr sz="24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ftp.dot.state.oh.us/pub/CADD/CADDSync/startupManagedWSFix.mvba"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communities.bentley.com/communities/user_communities/ohio_dot__consultants/w/ohiodot---wikis/68456/how-do-i-fix-the-last-error-222-message-when-opening-a-file-in-10-12"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nsportation.ohio.gov/working/engineering/cadd-mapping/location-design-vol-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hyperlink" Target="https://communities.bentley.com/communities/user_communities/ohio_dot__consultants/w/ohiodot---wikis/68432/september-6th-202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public.govdelivery.com/accounts/OHDOT/signup/3726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youtu.be/Ixhe0n48Sxc?si=4Exkkuaojv5ETTOh&amp;t=3797"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457200"/>
            <a:ext cx="11277410" cy="941342"/>
          </a:xfrm>
        </p:spPr>
        <p:txBody>
          <a:bodyPr/>
          <a:lstStyle/>
          <a:p>
            <a:r>
              <a:rPr lang="en-US" b="1" dirty="0"/>
              <a:t>OHIO DOT CADD Users Group</a:t>
            </a:r>
            <a:br>
              <a:rPr lang="en-US" sz="4000" b="1" dirty="0"/>
            </a:br>
            <a:r>
              <a:rPr lang="en-US" sz="4000" b="1" dirty="0"/>
              <a:t>September 6</a:t>
            </a:r>
            <a:r>
              <a:rPr lang="en-US" sz="4000" b="1" baseline="30000" dirty="0"/>
              <a:t>th</a:t>
            </a:r>
            <a:r>
              <a:rPr lang="en-US" sz="4000" b="1" dirty="0"/>
              <a:t>, 2023</a:t>
            </a:r>
            <a:endParaRPr lang="en-US" dirty="0"/>
          </a:p>
        </p:txBody>
      </p:sp>
    </p:spTree>
    <p:extLst>
      <p:ext uri="{BB962C8B-B14F-4D97-AF65-F5344CB8AC3E}">
        <p14:creationId xmlns:p14="http://schemas.microsoft.com/office/powerpoint/2010/main" val="332358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4129-8D7E-C5CA-6D28-B456EAD7BA88}"/>
              </a:ext>
            </a:extLst>
          </p:cNvPr>
          <p:cNvSpPr>
            <a:spLocks noGrp="1"/>
          </p:cNvSpPr>
          <p:nvPr>
            <p:ph type="title"/>
          </p:nvPr>
        </p:nvSpPr>
        <p:spPr/>
        <p:txBody>
          <a:bodyPr/>
          <a:lstStyle/>
          <a:p>
            <a:r>
              <a:rPr lang="en-US" sz="3400" dirty="0" err="1"/>
              <a:t>OHDOT’s</a:t>
            </a:r>
            <a:r>
              <a:rPr lang="en-US" sz="3400" dirty="0"/>
              <a:t> Move to ORD 10.12: Working inside OHDOT DS</a:t>
            </a:r>
          </a:p>
        </p:txBody>
      </p:sp>
      <p:graphicFrame>
        <p:nvGraphicFramePr>
          <p:cNvPr id="5" name="Content Placeholder 4">
            <a:extLst>
              <a:ext uri="{FF2B5EF4-FFF2-40B4-BE49-F238E27FC236}">
                <a16:creationId xmlns:a16="http://schemas.microsoft.com/office/drawing/2014/main" id="{EBA297BE-EAA3-69DC-0301-E1ED3D00E37D}"/>
              </a:ext>
            </a:extLst>
          </p:cNvPr>
          <p:cNvGraphicFramePr>
            <a:graphicFrameLocks noGrp="1"/>
          </p:cNvGraphicFramePr>
          <p:nvPr>
            <p:ph idx="1"/>
            <p:extLst>
              <p:ext uri="{D42A27DB-BD31-4B8C-83A1-F6EECF244321}">
                <p14:modId xmlns:p14="http://schemas.microsoft.com/office/powerpoint/2010/main" val="2152511611"/>
              </p:ext>
            </p:extLst>
          </p:nvPr>
        </p:nvGraphicFramePr>
        <p:xfrm>
          <a:off x="68108" y="975518"/>
          <a:ext cx="11895291" cy="52728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63A1F479-44F1-BDBB-B53B-F084EE448381}"/>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7710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4129-8D7E-C5CA-6D28-B456EAD7BA88}"/>
              </a:ext>
            </a:extLst>
          </p:cNvPr>
          <p:cNvSpPr>
            <a:spLocks noGrp="1"/>
          </p:cNvSpPr>
          <p:nvPr>
            <p:ph type="title"/>
          </p:nvPr>
        </p:nvSpPr>
        <p:spPr/>
        <p:txBody>
          <a:bodyPr/>
          <a:lstStyle/>
          <a:p>
            <a:r>
              <a:rPr lang="en-US" sz="3400" dirty="0" err="1"/>
              <a:t>OHDOT’s</a:t>
            </a:r>
            <a:r>
              <a:rPr lang="en-US" sz="3400" dirty="0"/>
              <a:t> Move to ORD 10.12: Working inside OHDOT DS</a:t>
            </a:r>
          </a:p>
        </p:txBody>
      </p:sp>
      <p:graphicFrame>
        <p:nvGraphicFramePr>
          <p:cNvPr id="5" name="Content Placeholder 4">
            <a:extLst>
              <a:ext uri="{FF2B5EF4-FFF2-40B4-BE49-F238E27FC236}">
                <a16:creationId xmlns:a16="http://schemas.microsoft.com/office/drawing/2014/main" id="{EBA297BE-EAA3-69DC-0301-E1ED3D00E37D}"/>
              </a:ext>
            </a:extLst>
          </p:cNvPr>
          <p:cNvGraphicFramePr>
            <a:graphicFrameLocks noGrp="1"/>
          </p:cNvGraphicFramePr>
          <p:nvPr>
            <p:ph idx="1"/>
            <p:extLst>
              <p:ext uri="{D42A27DB-BD31-4B8C-83A1-F6EECF244321}">
                <p14:modId xmlns:p14="http://schemas.microsoft.com/office/powerpoint/2010/main" val="585204821"/>
              </p:ext>
            </p:extLst>
          </p:nvPr>
        </p:nvGraphicFramePr>
        <p:xfrm>
          <a:off x="68108" y="975518"/>
          <a:ext cx="11895291" cy="52728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63A1F479-44F1-BDBB-B53B-F084EE448381}"/>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46819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4129-8D7E-C5CA-6D28-B456EAD7BA88}"/>
              </a:ext>
            </a:extLst>
          </p:cNvPr>
          <p:cNvSpPr>
            <a:spLocks noGrp="1"/>
          </p:cNvSpPr>
          <p:nvPr>
            <p:ph type="title"/>
          </p:nvPr>
        </p:nvSpPr>
        <p:spPr/>
        <p:txBody>
          <a:bodyPr/>
          <a:lstStyle/>
          <a:p>
            <a:r>
              <a:rPr lang="en-US" sz="3400" dirty="0" err="1"/>
              <a:t>OHDOT’s</a:t>
            </a:r>
            <a:r>
              <a:rPr lang="en-US" sz="3400" dirty="0"/>
              <a:t> Move to ORD 10.12: Working inside OHDOT DS</a:t>
            </a:r>
          </a:p>
        </p:txBody>
      </p:sp>
      <p:graphicFrame>
        <p:nvGraphicFramePr>
          <p:cNvPr id="5" name="Content Placeholder 4">
            <a:extLst>
              <a:ext uri="{FF2B5EF4-FFF2-40B4-BE49-F238E27FC236}">
                <a16:creationId xmlns:a16="http://schemas.microsoft.com/office/drawing/2014/main" id="{EBA297BE-EAA3-69DC-0301-E1ED3D00E37D}"/>
              </a:ext>
            </a:extLst>
          </p:cNvPr>
          <p:cNvGraphicFramePr>
            <a:graphicFrameLocks noGrp="1"/>
          </p:cNvGraphicFramePr>
          <p:nvPr>
            <p:ph idx="1"/>
            <p:extLst>
              <p:ext uri="{D42A27DB-BD31-4B8C-83A1-F6EECF244321}">
                <p14:modId xmlns:p14="http://schemas.microsoft.com/office/powerpoint/2010/main" val="2546884417"/>
              </p:ext>
            </p:extLst>
          </p:nvPr>
        </p:nvGraphicFramePr>
        <p:xfrm>
          <a:off x="68108" y="975518"/>
          <a:ext cx="11895291" cy="5272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63A1F479-44F1-BDBB-B53B-F084EE448381}"/>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376809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164C9-4EBA-B8C3-F54D-5D708CBAA8BF}"/>
              </a:ext>
            </a:extLst>
          </p:cNvPr>
          <p:cNvSpPr>
            <a:spLocks noGrp="1"/>
          </p:cNvSpPr>
          <p:nvPr>
            <p:ph type="title"/>
          </p:nvPr>
        </p:nvSpPr>
        <p:spPr/>
        <p:txBody>
          <a:bodyPr/>
          <a:lstStyle/>
          <a:p>
            <a:r>
              <a:rPr lang="en-US" dirty="0"/>
              <a:t>PW Managed workspace problem</a:t>
            </a:r>
          </a:p>
        </p:txBody>
      </p:sp>
      <p:sp>
        <p:nvSpPr>
          <p:cNvPr id="3" name="Content Placeholder 2">
            <a:extLst>
              <a:ext uri="{FF2B5EF4-FFF2-40B4-BE49-F238E27FC236}">
                <a16:creationId xmlns:a16="http://schemas.microsoft.com/office/drawing/2014/main" id="{79BE7BB8-BF35-7665-C9B1-3B08964697DE}"/>
              </a:ext>
            </a:extLst>
          </p:cNvPr>
          <p:cNvSpPr>
            <a:spLocks noGrp="1"/>
          </p:cNvSpPr>
          <p:nvPr>
            <p:ph idx="1"/>
          </p:nvPr>
        </p:nvSpPr>
        <p:spPr>
          <a:xfrm>
            <a:off x="737088" y="996033"/>
            <a:ext cx="10717824" cy="3444082"/>
          </a:xfrm>
        </p:spPr>
        <p:txBody>
          <a:bodyPr/>
          <a:lstStyle/>
          <a:p>
            <a:r>
              <a:rPr lang="en-US" dirty="0"/>
              <a:t>Introduced with </a:t>
            </a:r>
            <a:r>
              <a:rPr lang="en-US" dirty="0" err="1"/>
              <a:t>MSCE</a:t>
            </a:r>
            <a:r>
              <a:rPr lang="en-US" dirty="0"/>
              <a:t> update 17</a:t>
            </a:r>
          </a:p>
          <a:p>
            <a:pPr lvl="1"/>
            <a:r>
              <a:rPr lang="en-US" dirty="0"/>
              <a:t>Every time you load a different workspace it breaks the managed workspace.</a:t>
            </a:r>
          </a:p>
          <a:p>
            <a:pPr lvl="2"/>
            <a:r>
              <a:rPr lang="en-US" dirty="0"/>
              <a:t>Bentley Defect:94175</a:t>
            </a:r>
          </a:p>
          <a:p>
            <a:pPr lvl="4"/>
            <a:r>
              <a:rPr lang="en-US" dirty="0"/>
              <a:t>Lock variables higher in config, since we dynamically find </a:t>
            </a:r>
            <a:r>
              <a:rPr lang="en-US" dirty="0" err="1"/>
              <a:t>workset</a:t>
            </a:r>
            <a:r>
              <a:rPr lang="en-US" dirty="0"/>
              <a:t> this doesn’t work</a:t>
            </a:r>
          </a:p>
          <a:p>
            <a:pPr lvl="4"/>
            <a:endParaRPr lang="en-US" dirty="0"/>
          </a:p>
        </p:txBody>
      </p:sp>
      <p:sp>
        <p:nvSpPr>
          <p:cNvPr id="4" name="Footer Placeholder 3">
            <a:extLst>
              <a:ext uri="{FF2B5EF4-FFF2-40B4-BE49-F238E27FC236}">
                <a16:creationId xmlns:a16="http://schemas.microsoft.com/office/drawing/2014/main" id="{1714D3E1-7C5F-E3D4-DDEB-D72A9CC61104}"/>
              </a:ext>
            </a:extLst>
          </p:cNvPr>
          <p:cNvSpPr>
            <a:spLocks noGrp="1"/>
          </p:cNvSpPr>
          <p:nvPr>
            <p:ph type="ftr" sz="quarter" idx="3"/>
          </p:nvPr>
        </p:nvSpPr>
        <p:spPr/>
        <p:txBody>
          <a:bodyPr/>
          <a:lstStyle/>
          <a:p>
            <a:pPr>
              <a:defRPr/>
            </a:pPr>
            <a:r>
              <a:rPr lang="en-US"/>
              <a:t>Ohio DOT CADD Users Group Meeting 09-06-2023</a:t>
            </a:r>
            <a:endParaRPr lang="en-US" dirty="0"/>
          </a:p>
        </p:txBody>
      </p:sp>
      <p:pic>
        <p:nvPicPr>
          <p:cNvPr id="6" name="Picture 5">
            <a:extLst>
              <a:ext uri="{FF2B5EF4-FFF2-40B4-BE49-F238E27FC236}">
                <a16:creationId xmlns:a16="http://schemas.microsoft.com/office/drawing/2014/main" id="{96791392-A12C-7923-E5C7-C74A36EB01AF}"/>
              </a:ext>
            </a:extLst>
          </p:cNvPr>
          <p:cNvPicPr>
            <a:picLocks noChangeAspect="1"/>
          </p:cNvPicPr>
          <p:nvPr/>
        </p:nvPicPr>
        <p:blipFill>
          <a:blip r:embed="rId2"/>
          <a:stretch>
            <a:fillRect/>
          </a:stretch>
        </p:blipFill>
        <p:spPr>
          <a:xfrm>
            <a:off x="1905000" y="3962400"/>
            <a:ext cx="4093518" cy="2166516"/>
          </a:xfrm>
          <a:prstGeom prst="rect">
            <a:avLst/>
          </a:prstGeom>
        </p:spPr>
      </p:pic>
    </p:spTree>
    <p:extLst>
      <p:ext uri="{BB962C8B-B14F-4D97-AF65-F5344CB8AC3E}">
        <p14:creationId xmlns:p14="http://schemas.microsoft.com/office/powerpoint/2010/main" val="914481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36489-0BCC-4F8D-D96A-65F41357403B}"/>
              </a:ext>
            </a:extLst>
          </p:cNvPr>
          <p:cNvSpPr>
            <a:spLocks noGrp="1"/>
          </p:cNvSpPr>
          <p:nvPr>
            <p:ph type="title"/>
          </p:nvPr>
        </p:nvSpPr>
        <p:spPr/>
        <p:txBody>
          <a:bodyPr/>
          <a:lstStyle/>
          <a:p>
            <a:r>
              <a:rPr lang="en-US" dirty="0"/>
              <a:t>Managed workspace problem: Solutions</a:t>
            </a:r>
          </a:p>
        </p:txBody>
      </p:sp>
      <p:sp>
        <p:nvSpPr>
          <p:cNvPr id="3" name="Content Placeholder 2">
            <a:extLst>
              <a:ext uri="{FF2B5EF4-FFF2-40B4-BE49-F238E27FC236}">
                <a16:creationId xmlns:a16="http://schemas.microsoft.com/office/drawing/2014/main" id="{C78793F9-CF64-371F-5244-6162FFCBAF93}"/>
              </a:ext>
            </a:extLst>
          </p:cNvPr>
          <p:cNvSpPr>
            <a:spLocks noGrp="1"/>
          </p:cNvSpPr>
          <p:nvPr>
            <p:ph idx="1"/>
          </p:nvPr>
        </p:nvSpPr>
        <p:spPr>
          <a:xfrm>
            <a:off x="457200" y="1143000"/>
            <a:ext cx="10896600" cy="4906964"/>
          </a:xfrm>
        </p:spPr>
        <p:txBody>
          <a:bodyPr/>
          <a:lstStyle/>
          <a:p>
            <a:r>
              <a:rPr lang="en-US" dirty="0"/>
              <a:t>Best Solution!</a:t>
            </a:r>
          </a:p>
          <a:p>
            <a:pPr lvl="1"/>
            <a:r>
              <a:rPr lang="en-US" dirty="0"/>
              <a:t>Clear and lock _</a:t>
            </a:r>
            <a:r>
              <a:rPr lang="en-US" dirty="0" err="1"/>
              <a:t>USTN_CACHECFG</a:t>
            </a:r>
            <a:r>
              <a:rPr lang="en-US" dirty="0"/>
              <a:t> and _</a:t>
            </a:r>
            <a:r>
              <a:rPr lang="en-US" dirty="0" err="1"/>
              <a:t>USTN_CACHEWSCFG</a:t>
            </a:r>
            <a:endParaRPr lang="en-US" dirty="0"/>
          </a:p>
          <a:p>
            <a:pPr lvl="1"/>
            <a:r>
              <a:rPr lang="en-US" dirty="0"/>
              <a:t> MUST BE AT PREDEFINED </a:t>
            </a:r>
            <a:r>
              <a:rPr lang="en-US" dirty="0" err="1"/>
              <a:t>CSB</a:t>
            </a:r>
            <a:r>
              <a:rPr lang="en-US" dirty="0"/>
              <a:t> LEVEL TO WORK!</a:t>
            </a:r>
          </a:p>
          <a:p>
            <a:pPr lvl="2"/>
            <a:r>
              <a:rPr lang="en-US" dirty="0"/>
              <a:t>Have noticed in some cases an error message is shown when closing the file</a:t>
            </a:r>
          </a:p>
          <a:p>
            <a:endParaRPr lang="en-US" dirty="0"/>
          </a:p>
        </p:txBody>
      </p:sp>
      <p:sp>
        <p:nvSpPr>
          <p:cNvPr id="4" name="Footer Placeholder 3">
            <a:extLst>
              <a:ext uri="{FF2B5EF4-FFF2-40B4-BE49-F238E27FC236}">
                <a16:creationId xmlns:a16="http://schemas.microsoft.com/office/drawing/2014/main" id="{B518B175-A9C4-66DD-2E3E-E7E2FA020DC3}"/>
              </a:ext>
            </a:extLst>
          </p:cNvPr>
          <p:cNvSpPr>
            <a:spLocks noGrp="1"/>
          </p:cNvSpPr>
          <p:nvPr>
            <p:ph type="ftr" sz="quarter" idx="3"/>
          </p:nvPr>
        </p:nvSpPr>
        <p:spPr/>
        <p:txBody>
          <a:bodyPr/>
          <a:lstStyle/>
          <a:p>
            <a:pPr>
              <a:defRPr/>
            </a:pPr>
            <a:r>
              <a:rPr lang="en-US"/>
              <a:t>Ohio DOT CADD Users Group Meeting 09-06-2023</a:t>
            </a:r>
            <a:endParaRPr lang="en-US" dirty="0"/>
          </a:p>
        </p:txBody>
      </p:sp>
      <p:pic>
        <p:nvPicPr>
          <p:cNvPr id="5" name="Picture 2">
            <a:extLst>
              <a:ext uri="{FF2B5EF4-FFF2-40B4-BE49-F238E27FC236}">
                <a16:creationId xmlns:a16="http://schemas.microsoft.com/office/drawing/2014/main" id="{C07B07A4-9E68-07D8-59D9-7DD0CEEAE2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0236" y="3962400"/>
            <a:ext cx="4167941" cy="2052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3">
            <a:extLst>
              <a:ext uri="{FF2B5EF4-FFF2-40B4-BE49-F238E27FC236}">
                <a16:creationId xmlns:a16="http://schemas.microsoft.com/office/drawing/2014/main" id="{9E566891-00EC-B949-0036-B70834D3A94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4928"/>
          <a:stretch/>
        </p:blipFill>
        <p:spPr bwMode="auto">
          <a:xfrm>
            <a:off x="914400" y="4321464"/>
            <a:ext cx="5348637" cy="1243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9348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53215-58DC-6EA8-320C-0880972B9FDB}"/>
              </a:ext>
            </a:extLst>
          </p:cNvPr>
          <p:cNvSpPr>
            <a:spLocks noGrp="1"/>
          </p:cNvSpPr>
          <p:nvPr>
            <p:ph type="title"/>
          </p:nvPr>
        </p:nvSpPr>
        <p:spPr/>
        <p:txBody>
          <a:bodyPr/>
          <a:lstStyle/>
          <a:p>
            <a:r>
              <a:rPr lang="en-US" dirty="0"/>
              <a:t>PW Managed workspace problem: Solutions</a:t>
            </a:r>
          </a:p>
        </p:txBody>
      </p:sp>
      <p:sp>
        <p:nvSpPr>
          <p:cNvPr id="3" name="Content Placeholder 2">
            <a:extLst>
              <a:ext uri="{FF2B5EF4-FFF2-40B4-BE49-F238E27FC236}">
                <a16:creationId xmlns:a16="http://schemas.microsoft.com/office/drawing/2014/main" id="{90973E9E-AE1E-2548-E809-3EE4777CBB80}"/>
              </a:ext>
            </a:extLst>
          </p:cNvPr>
          <p:cNvSpPr>
            <a:spLocks noGrp="1"/>
          </p:cNvSpPr>
          <p:nvPr>
            <p:ph idx="1"/>
          </p:nvPr>
        </p:nvSpPr>
        <p:spPr>
          <a:xfrm>
            <a:off x="457200" y="1143000"/>
            <a:ext cx="11430000" cy="4906964"/>
          </a:xfrm>
        </p:spPr>
        <p:txBody>
          <a:bodyPr/>
          <a:lstStyle/>
          <a:p>
            <a:r>
              <a:rPr lang="en-US" dirty="0"/>
              <a:t>Manual fix</a:t>
            </a:r>
          </a:p>
          <a:p>
            <a:pPr lvl="1"/>
            <a:r>
              <a:rPr lang="en-US" dirty="0"/>
              <a:t>Delete the </a:t>
            </a:r>
            <a:r>
              <a:rPr lang="en-US" dirty="0" err="1"/>
              <a:t>cache.ucf</a:t>
            </a:r>
            <a:r>
              <a:rPr lang="en-US" dirty="0"/>
              <a:t> file</a:t>
            </a:r>
          </a:p>
          <a:p>
            <a:pPr lvl="2"/>
            <a:r>
              <a:rPr lang="en-US" dirty="0"/>
              <a:t>C:\Users\&lt;username?AppData\Local\Bentley\OpenRoadsDesigner\10.0.0</a:t>
            </a:r>
            <a:r>
              <a:rPr lang="en-US" dirty="0">
                <a:solidFill>
                  <a:srgbClr val="FF0000"/>
                </a:solidFill>
              </a:rPr>
              <a:t>_X</a:t>
            </a:r>
            <a:r>
              <a:rPr lang="en-US" dirty="0"/>
              <a:t>\prefs\</a:t>
            </a:r>
          </a:p>
          <a:p>
            <a:r>
              <a:rPr lang="en-US" dirty="0"/>
              <a:t>Configure run on open </a:t>
            </a:r>
            <a:r>
              <a:rPr lang="en-US" dirty="0" err="1"/>
              <a:t>vba</a:t>
            </a:r>
            <a:r>
              <a:rPr lang="en-US" dirty="0"/>
              <a:t>.</a:t>
            </a:r>
          </a:p>
          <a:p>
            <a:pPr lvl="1"/>
            <a:r>
              <a:rPr lang="en-US" dirty="0"/>
              <a:t>Needs to be set for all ORD configurations or wont work 100% of the time.</a:t>
            </a:r>
          </a:p>
          <a:p>
            <a:pPr lvl="1"/>
            <a:r>
              <a:rPr lang="en-US" dirty="0" err="1"/>
              <a:t>startupManagedWSFix.mvba</a:t>
            </a:r>
            <a:endParaRPr lang="en-US" dirty="0"/>
          </a:p>
        </p:txBody>
      </p:sp>
      <p:sp>
        <p:nvSpPr>
          <p:cNvPr id="4" name="Footer Placeholder 3">
            <a:extLst>
              <a:ext uri="{FF2B5EF4-FFF2-40B4-BE49-F238E27FC236}">
                <a16:creationId xmlns:a16="http://schemas.microsoft.com/office/drawing/2014/main" id="{A98D79AA-F1FE-B9A4-16D5-FC87964C59D7}"/>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1931750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5FE6-E926-D3F9-1424-2B787A3DE7EF}"/>
              </a:ext>
            </a:extLst>
          </p:cNvPr>
          <p:cNvSpPr>
            <a:spLocks noGrp="1"/>
          </p:cNvSpPr>
          <p:nvPr>
            <p:ph type="title"/>
          </p:nvPr>
        </p:nvSpPr>
        <p:spPr/>
        <p:txBody>
          <a:bodyPr/>
          <a:lstStyle/>
          <a:p>
            <a:r>
              <a:rPr lang="en-US" dirty="0"/>
              <a:t>PW Managed workspace problem: Solutions</a:t>
            </a:r>
          </a:p>
        </p:txBody>
      </p:sp>
      <p:sp>
        <p:nvSpPr>
          <p:cNvPr id="3" name="Content Placeholder 2">
            <a:extLst>
              <a:ext uri="{FF2B5EF4-FFF2-40B4-BE49-F238E27FC236}">
                <a16:creationId xmlns:a16="http://schemas.microsoft.com/office/drawing/2014/main" id="{C1E35885-07A6-696D-1FA0-C2EAFDE1C1D2}"/>
              </a:ext>
            </a:extLst>
          </p:cNvPr>
          <p:cNvSpPr>
            <a:spLocks noGrp="1"/>
          </p:cNvSpPr>
          <p:nvPr>
            <p:ph idx="1"/>
          </p:nvPr>
        </p:nvSpPr>
        <p:spPr>
          <a:xfrm>
            <a:off x="114300" y="975518"/>
            <a:ext cx="11963400" cy="4906964"/>
          </a:xfrm>
        </p:spPr>
        <p:txBody>
          <a:bodyPr/>
          <a:lstStyle/>
          <a:p>
            <a:r>
              <a:rPr lang="en-US" dirty="0"/>
              <a:t>To set up </a:t>
            </a:r>
            <a:r>
              <a:rPr lang="en-US" dirty="0" err="1"/>
              <a:t>startupManagedWSFix.mvba</a:t>
            </a:r>
            <a:endParaRPr lang="en-US" dirty="0"/>
          </a:p>
          <a:p>
            <a:pPr lvl="1"/>
            <a:r>
              <a:rPr lang="en-US" dirty="0"/>
              <a:t>Set the following two config vars</a:t>
            </a:r>
          </a:p>
          <a:p>
            <a:pPr lvl="2"/>
            <a:r>
              <a:rPr lang="en-US" sz="2200" dirty="0" err="1"/>
              <a:t>MS_VBASEARCHDIRECTORIES</a:t>
            </a:r>
            <a:r>
              <a:rPr lang="en-US" sz="2200" dirty="0"/>
              <a:t> &gt; [folder path containing </a:t>
            </a:r>
            <a:r>
              <a:rPr lang="en-US" sz="2200" dirty="0" err="1"/>
              <a:t>vba</a:t>
            </a:r>
            <a:r>
              <a:rPr lang="en-US" sz="2200" dirty="0"/>
              <a:t>]</a:t>
            </a:r>
          </a:p>
          <a:p>
            <a:pPr lvl="2"/>
            <a:r>
              <a:rPr lang="en-US" sz="2200" dirty="0" err="1"/>
              <a:t>MS_VBAAUTOLOADPROJECTS</a:t>
            </a:r>
            <a:r>
              <a:rPr lang="en-US" sz="2200" dirty="0"/>
              <a:t> &gt; [folder path containing </a:t>
            </a:r>
            <a:r>
              <a:rPr lang="en-US" sz="2200" dirty="0" err="1"/>
              <a:t>vba</a:t>
            </a:r>
            <a:r>
              <a:rPr lang="en-US" sz="2200" dirty="0"/>
              <a:t>]\</a:t>
            </a:r>
            <a:r>
              <a:rPr lang="en-US" sz="2200" dirty="0" err="1"/>
              <a:t>startupManagedWSFix</a:t>
            </a:r>
            <a:endParaRPr lang="en-US" sz="2200" dirty="0"/>
          </a:p>
          <a:p>
            <a:pPr lvl="1"/>
            <a:r>
              <a:rPr lang="en-US" sz="2000" dirty="0"/>
              <a:t>Download: </a:t>
            </a:r>
            <a:r>
              <a:rPr lang="en-US" sz="2000" dirty="0">
                <a:hlinkClick r:id="rId2"/>
              </a:rPr>
              <a:t>https://ftp.dot.state.oh.us/pub/CADD/CADDSync/startupManagedWSFix.mvba</a:t>
            </a:r>
            <a:r>
              <a:rPr lang="en-US" sz="2000" dirty="0"/>
              <a:t> </a:t>
            </a:r>
          </a:p>
          <a:p>
            <a:pPr lvl="1"/>
            <a:r>
              <a:rPr lang="en-US" sz="2000" dirty="0"/>
              <a:t>Within PW data source, best to set up in Predefined!</a:t>
            </a:r>
          </a:p>
          <a:p>
            <a:pPr lvl="1"/>
            <a:r>
              <a:rPr lang="en-US" sz="2000" dirty="0"/>
              <a:t>If you work inside and outside of ProjectWise consider added at Organization level to all Configuration locations</a:t>
            </a:r>
          </a:p>
          <a:p>
            <a:pPr lvl="2"/>
            <a:r>
              <a:rPr lang="en-US" sz="2000" dirty="0"/>
              <a:t>Again, problem only within PW </a:t>
            </a:r>
            <a:r>
              <a:rPr lang="en-US" sz="2000" dirty="0" err="1"/>
              <a:t>Datasource</a:t>
            </a:r>
            <a:r>
              <a:rPr lang="en-US" sz="2000" dirty="0"/>
              <a:t>!</a:t>
            </a:r>
          </a:p>
          <a:p>
            <a:pPr lvl="1"/>
            <a:r>
              <a:rPr lang="en-US" sz="2000" dirty="0"/>
              <a:t>This will make it, so your last used Configuration is not saved! (which doesn’t matter when your only within PW)</a:t>
            </a:r>
          </a:p>
        </p:txBody>
      </p:sp>
      <p:sp>
        <p:nvSpPr>
          <p:cNvPr id="4" name="Footer Placeholder 3">
            <a:extLst>
              <a:ext uri="{FF2B5EF4-FFF2-40B4-BE49-F238E27FC236}">
                <a16:creationId xmlns:a16="http://schemas.microsoft.com/office/drawing/2014/main" id="{E7C8E50F-864C-105D-7D01-317747878A2A}"/>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176766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5FE6-E926-D3F9-1424-2B787A3DE7EF}"/>
              </a:ext>
            </a:extLst>
          </p:cNvPr>
          <p:cNvSpPr>
            <a:spLocks noGrp="1"/>
          </p:cNvSpPr>
          <p:nvPr>
            <p:ph type="title"/>
          </p:nvPr>
        </p:nvSpPr>
        <p:spPr/>
        <p:txBody>
          <a:bodyPr/>
          <a:lstStyle/>
          <a:p>
            <a:r>
              <a:rPr lang="en-US" dirty="0"/>
              <a:t>PW Managed workspace problem: Solutions</a:t>
            </a:r>
          </a:p>
        </p:txBody>
      </p:sp>
      <p:sp>
        <p:nvSpPr>
          <p:cNvPr id="3" name="Content Placeholder 2">
            <a:extLst>
              <a:ext uri="{FF2B5EF4-FFF2-40B4-BE49-F238E27FC236}">
                <a16:creationId xmlns:a16="http://schemas.microsoft.com/office/drawing/2014/main" id="{C1E35885-07A6-696D-1FA0-C2EAFDE1C1D2}"/>
              </a:ext>
            </a:extLst>
          </p:cNvPr>
          <p:cNvSpPr>
            <a:spLocks noGrp="1"/>
          </p:cNvSpPr>
          <p:nvPr>
            <p:ph idx="1"/>
          </p:nvPr>
        </p:nvSpPr>
        <p:spPr>
          <a:xfrm>
            <a:off x="152400" y="1341278"/>
            <a:ext cx="11887200" cy="4526122"/>
          </a:xfrm>
        </p:spPr>
        <p:txBody>
          <a:bodyPr/>
          <a:lstStyle/>
          <a:p>
            <a:r>
              <a:rPr lang="en-US" sz="3200" dirty="0" err="1"/>
              <a:t>Cont</a:t>
            </a:r>
            <a:r>
              <a:rPr lang="en-US" sz="3200" dirty="0"/>
              <a:t>: To set up </a:t>
            </a:r>
            <a:r>
              <a:rPr lang="en-US" sz="3200" dirty="0" err="1"/>
              <a:t>startupMangedWSFix.mvba</a:t>
            </a:r>
            <a:endParaRPr lang="en-US" sz="3200" dirty="0"/>
          </a:p>
          <a:p>
            <a:pPr lvl="1"/>
            <a:r>
              <a:rPr lang="en-US" sz="2000" dirty="0"/>
              <a:t>Downfall is this runs ever single time a </a:t>
            </a:r>
            <a:r>
              <a:rPr lang="en-US" sz="2000" dirty="0" err="1"/>
              <a:t>dgn</a:t>
            </a:r>
            <a:r>
              <a:rPr lang="en-US" sz="2000" dirty="0"/>
              <a:t> file is opened!</a:t>
            </a:r>
          </a:p>
          <a:p>
            <a:pPr lvl="1"/>
            <a:r>
              <a:rPr lang="en-US" sz="2000" dirty="0"/>
              <a:t>Unfortunately, </a:t>
            </a:r>
            <a:r>
              <a:rPr lang="en-US" sz="2000" dirty="0" err="1"/>
              <a:t>MS_VBAAUTOLOADPROJECTS</a:t>
            </a:r>
            <a:r>
              <a:rPr lang="en-US" sz="2000" dirty="0"/>
              <a:t> is reset in the </a:t>
            </a:r>
            <a:r>
              <a:rPr lang="en-US" sz="2000" dirty="0" err="1"/>
              <a:t>OHDOT_WorkSpace.cfg</a:t>
            </a:r>
            <a:r>
              <a:rPr lang="en-US" sz="2000" dirty="0"/>
              <a:t> and OHDOT_v2_WorkSpace.cfg files.</a:t>
            </a:r>
          </a:p>
          <a:p>
            <a:pPr marL="457200" lvl="1" indent="0">
              <a:buNone/>
            </a:pPr>
            <a:r>
              <a:rPr lang="en-US" sz="2000" dirty="0"/>
              <a:t>	OHDOT (v1) workspace is retired, need to manually fix this line (change = to &lt; or &gt;)</a:t>
            </a:r>
          </a:p>
          <a:p>
            <a:pPr marL="457200" lvl="1" indent="0">
              <a:buNone/>
            </a:pPr>
            <a:endParaRPr lang="en-US" sz="2000" dirty="0"/>
          </a:p>
          <a:p>
            <a:pPr marL="457200" lvl="1" indent="0">
              <a:buNone/>
            </a:pPr>
            <a:r>
              <a:rPr lang="en-US" sz="2000" dirty="0"/>
              <a:t>	OHDOTCEv02 workspace has updated the OHDOT_v2_WorkSpace.cfg file already (since 9-1-2023)</a:t>
            </a:r>
          </a:p>
          <a:p>
            <a:r>
              <a:rPr lang="en-US" sz="3200" dirty="0" err="1"/>
              <a:t>OHDOT’s</a:t>
            </a:r>
            <a:r>
              <a:rPr lang="en-US" sz="3200" dirty="0"/>
              <a:t> PW DS has this set at the predefined level already!</a:t>
            </a:r>
          </a:p>
          <a:p>
            <a:r>
              <a:rPr lang="en-US" sz="3200" dirty="0"/>
              <a:t>Waiting on true fix from Bentley </a:t>
            </a:r>
          </a:p>
          <a:p>
            <a:r>
              <a:rPr lang="en-US" sz="1400" dirty="0">
                <a:hlinkClick r:id="rId2"/>
              </a:rPr>
              <a:t>How do I fix the "Last Error [222]" message when opening a file in 10.12? - </a:t>
            </a:r>
            <a:r>
              <a:rPr lang="en-US" sz="1400" dirty="0" err="1">
                <a:hlinkClick r:id="rId2"/>
              </a:rPr>
              <a:t>OhioDOT</a:t>
            </a:r>
            <a:r>
              <a:rPr lang="en-US" sz="1400" dirty="0">
                <a:hlinkClick r:id="rId2"/>
              </a:rPr>
              <a:t> - Wikis - Ohio DOT &amp; Consultants - Bentley Communities</a:t>
            </a:r>
            <a:endParaRPr lang="en-US" sz="3200" dirty="0"/>
          </a:p>
        </p:txBody>
      </p:sp>
      <p:sp>
        <p:nvSpPr>
          <p:cNvPr id="4" name="Footer Placeholder 3">
            <a:extLst>
              <a:ext uri="{FF2B5EF4-FFF2-40B4-BE49-F238E27FC236}">
                <a16:creationId xmlns:a16="http://schemas.microsoft.com/office/drawing/2014/main" id="{E7C8E50F-864C-105D-7D01-317747878A2A}"/>
              </a:ext>
            </a:extLst>
          </p:cNvPr>
          <p:cNvSpPr>
            <a:spLocks noGrp="1"/>
          </p:cNvSpPr>
          <p:nvPr>
            <p:ph type="ftr" sz="quarter" idx="3"/>
          </p:nvPr>
        </p:nvSpPr>
        <p:spPr/>
        <p:txBody>
          <a:bodyPr/>
          <a:lstStyle/>
          <a:p>
            <a:pPr>
              <a:defRPr/>
            </a:pPr>
            <a:r>
              <a:rPr lang="en-US"/>
              <a:t>Ohio DOT CADD Users Group Meeting 09-06-2023</a:t>
            </a:r>
            <a:endParaRPr lang="en-US" dirty="0"/>
          </a:p>
        </p:txBody>
      </p:sp>
      <p:pic>
        <p:nvPicPr>
          <p:cNvPr id="6" name="Picture 5">
            <a:extLst>
              <a:ext uri="{FF2B5EF4-FFF2-40B4-BE49-F238E27FC236}">
                <a16:creationId xmlns:a16="http://schemas.microsoft.com/office/drawing/2014/main" id="{2651F00F-DEA6-0220-C654-35FAE2FB4C03}"/>
              </a:ext>
            </a:extLst>
          </p:cNvPr>
          <p:cNvPicPr>
            <a:picLocks noChangeAspect="1"/>
          </p:cNvPicPr>
          <p:nvPr/>
        </p:nvPicPr>
        <p:blipFill>
          <a:blip r:embed="rId3"/>
          <a:stretch>
            <a:fillRect/>
          </a:stretch>
        </p:blipFill>
        <p:spPr>
          <a:xfrm>
            <a:off x="1600200" y="3962400"/>
            <a:ext cx="6173061" cy="390580"/>
          </a:xfrm>
          <a:prstGeom prst="rect">
            <a:avLst/>
          </a:prstGeom>
        </p:spPr>
      </p:pic>
    </p:spTree>
    <p:extLst>
      <p:ext uri="{BB962C8B-B14F-4D97-AF65-F5344CB8AC3E}">
        <p14:creationId xmlns:p14="http://schemas.microsoft.com/office/powerpoint/2010/main" val="2233129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94300"/>
            <a:ext cx="9144000" cy="1015663"/>
          </a:xfrm>
          <a:solidFill>
            <a:schemeClr val="accent2"/>
          </a:solidFill>
        </p:spPr>
        <p:txBody>
          <a:bodyPr/>
          <a:lstStyle/>
          <a:p>
            <a:r>
              <a:rPr lang="en-US" dirty="0" err="1"/>
              <a:t>L&amp;D</a:t>
            </a:r>
            <a:r>
              <a:rPr lang="en-US" dirty="0"/>
              <a:t> Vol. 3 Updates</a:t>
            </a:r>
          </a:p>
        </p:txBody>
      </p:sp>
      <p:sp>
        <p:nvSpPr>
          <p:cNvPr id="3" name="Subtitle 2"/>
          <p:cNvSpPr>
            <a:spLocks noGrp="1"/>
          </p:cNvSpPr>
          <p:nvPr>
            <p:ph type="subTitle" idx="1"/>
          </p:nvPr>
        </p:nvSpPr>
        <p:spPr>
          <a:xfrm>
            <a:off x="1524000" y="3602038"/>
            <a:ext cx="9144000" cy="969962"/>
          </a:xfrm>
        </p:spPr>
        <p:txBody>
          <a:bodyPr/>
          <a:lstStyle/>
          <a:p>
            <a:r>
              <a:rPr lang="en-US" dirty="0"/>
              <a:t>John Drsek P.E.</a:t>
            </a:r>
          </a:p>
        </p:txBody>
      </p:sp>
      <p:sp>
        <p:nvSpPr>
          <p:cNvPr id="9" name="Footer Placeholder 8"/>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4018839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L&amp;D</a:t>
            </a:r>
            <a:r>
              <a:rPr lang="en-US" dirty="0"/>
              <a:t> Vol. 3 Updates </a:t>
            </a:r>
          </a:p>
        </p:txBody>
      </p:sp>
      <p:sp>
        <p:nvSpPr>
          <p:cNvPr id="9" name="Content Placeholder 8"/>
          <p:cNvSpPr>
            <a:spLocks noGrp="1"/>
          </p:cNvSpPr>
          <p:nvPr>
            <p:ph idx="1"/>
          </p:nvPr>
        </p:nvSpPr>
        <p:spPr/>
        <p:txBody>
          <a:bodyPr/>
          <a:lstStyle/>
          <a:p>
            <a:r>
              <a:rPr lang="en-US" sz="2800" dirty="0">
                <a:hlinkClick r:id="rId3"/>
              </a:rPr>
              <a:t>Location &amp; Design Manual, Volume 3 - Highway Plans | Ohio Department of Transportation</a:t>
            </a:r>
            <a:endParaRPr lang="en-US" sz="2800" dirty="0"/>
          </a:p>
          <a:p>
            <a:r>
              <a:rPr lang="en-US" dirty="0"/>
              <a:t>Text searchable webpage added!</a:t>
            </a:r>
          </a:p>
          <a:p>
            <a:endParaRPr lang="en-US" dirty="0"/>
          </a:p>
          <a:p>
            <a:endParaRPr lang="en-US" dirty="0"/>
          </a:p>
          <a:p>
            <a:r>
              <a:rPr lang="en-US" dirty="0"/>
              <a:t>Link to anywhere on the page </a:t>
            </a:r>
          </a:p>
          <a:p>
            <a:pPr marL="0" indent="0">
              <a:buNone/>
            </a:pPr>
            <a:endParaRPr lang="en-US" dirty="0"/>
          </a:p>
          <a:p>
            <a:endParaRPr lang="en-US" dirty="0"/>
          </a:p>
        </p:txBody>
      </p:sp>
      <p:sp>
        <p:nvSpPr>
          <p:cNvPr id="13" name="Footer Placeholder 12"/>
          <p:cNvSpPr>
            <a:spLocks noGrp="1"/>
          </p:cNvSpPr>
          <p:nvPr>
            <p:ph type="ftr" sz="quarter" idx="3"/>
          </p:nvPr>
        </p:nvSpPr>
        <p:spPr/>
        <p:txBody>
          <a:bodyPr>
            <a:normAutofit/>
          </a:bodyPr>
          <a:lstStyle/>
          <a:p>
            <a:pPr>
              <a:defRPr/>
            </a:pPr>
            <a:r>
              <a:rPr lang="en-US"/>
              <a:t>Ohio DOT CADD Users Group Meeting 09-06-2023</a:t>
            </a:r>
            <a:endParaRPr lang="en-US" dirty="0"/>
          </a:p>
        </p:txBody>
      </p:sp>
      <p:pic>
        <p:nvPicPr>
          <p:cNvPr id="3" name="Picture 2">
            <a:extLst>
              <a:ext uri="{FF2B5EF4-FFF2-40B4-BE49-F238E27FC236}">
                <a16:creationId xmlns:a16="http://schemas.microsoft.com/office/drawing/2014/main" id="{C9CA01CE-DCA5-23A7-06D3-CADEC6F4C012}"/>
              </a:ext>
            </a:extLst>
          </p:cNvPr>
          <p:cNvPicPr>
            <a:picLocks noChangeAspect="1"/>
          </p:cNvPicPr>
          <p:nvPr/>
        </p:nvPicPr>
        <p:blipFill>
          <a:blip r:embed="rId4"/>
          <a:stretch>
            <a:fillRect/>
          </a:stretch>
        </p:blipFill>
        <p:spPr>
          <a:xfrm>
            <a:off x="1752600" y="2909815"/>
            <a:ext cx="7316221" cy="1038370"/>
          </a:xfrm>
          <a:prstGeom prst="rect">
            <a:avLst/>
          </a:prstGeom>
        </p:spPr>
      </p:pic>
      <p:pic>
        <p:nvPicPr>
          <p:cNvPr id="5" name="Picture 4">
            <a:extLst>
              <a:ext uri="{FF2B5EF4-FFF2-40B4-BE49-F238E27FC236}">
                <a16:creationId xmlns:a16="http://schemas.microsoft.com/office/drawing/2014/main" id="{1E7968BF-899D-C041-E289-676214341814}"/>
              </a:ext>
            </a:extLst>
          </p:cNvPr>
          <p:cNvPicPr>
            <a:picLocks noChangeAspect="1"/>
          </p:cNvPicPr>
          <p:nvPr/>
        </p:nvPicPr>
        <p:blipFill>
          <a:blip r:embed="rId5"/>
          <a:stretch>
            <a:fillRect/>
          </a:stretch>
        </p:blipFill>
        <p:spPr>
          <a:xfrm>
            <a:off x="1975369" y="4975520"/>
            <a:ext cx="3429479" cy="1381318"/>
          </a:xfrm>
          <a:prstGeom prst="rect">
            <a:avLst/>
          </a:prstGeom>
        </p:spPr>
      </p:pic>
    </p:spTree>
    <p:extLst>
      <p:ext uri="{BB962C8B-B14F-4D97-AF65-F5344CB8AC3E}">
        <p14:creationId xmlns:p14="http://schemas.microsoft.com/office/powerpoint/2010/main" val="181786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House Keeping Items</a:t>
            </a:r>
          </a:p>
        </p:txBody>
      </p:sp>
      <p:sp>
        <p:nvSpPr>
          <p:cNvPr id="5" name="Content Placeholder 4"/>
          <p:cNvSpPr>
            <a:spLocks noGrp="1"/>
          </p:cNvSpPr>
          <p:nvPr>
            <p:ph idx="1"/>
          </p:nvPr>
        </p:nvSpPr>
        <p:spPr/>
        <p:txBody>
          <a:bodyPr/>
          <a:lstStyle/>
          <a:p>
            <a:r>
              <a:rPr lang="en-US" dirty="0"/>
              <a:t>No </a:t>
            </a:r>
            <a:r>
              <a:rPr lang="en-US" dirty="0" err="1"/>
              <a:t>CPDs</a:t>
            </a:r>
            <a:r>
              <a:rPr lang="en-US" dirty="0"/>
              <a:t> for this meeting</a:t>
            </a:r>
          </a:p>
          <a:p>
            <a:r>
              <a:rPr lang="en-US" dirty="0"/>
              <a:t>Please mute yourself until open discussion</a:t>
            </a:r>
          </a:p>
          <a:p>
            <a:pPr lvl="1"/>
            <a:r>
              <a:rPr lang="en-US" dirty="0"/>
              <a:t>Please use the chat to ask questions</a:t>
            </a:r>
          </a:p>
          <a:p>
            <a:r>
              <a:rPr lang="en-US" dirty="0"/>
              <a:t>Recording will be posted by end of the week on wiki page</a:t>
            </a:r>
          </a:p>
          <a:p>
            <a:pPr marL="0" indent="0">
              <a:buNone/>
            </a:pPr>
            <a:r>
              <a:rPr lang="en-US" sz="2800" dirty="0">
                <a:hlinkClick r:id="rId3"/>
              </a:rPr>
              <a:t>https://communities.bentley.com/communities/user_communities/ohio_dot__consultants/w/ohiodot---wikis/68432/september-6th-2023</a:t>
            </a:r>
            <a:endParaRPr lang="en-US" sz="2800" dirty="0"/>
          </a:p>
        </p:txBody>
      </p:sp>
      <p:sp>
        <p:nvSpPr>
          <p:cNvPr id="17" name="Footer Placeholder 16"/>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3568380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E7282-F6E3-3A0D-F4BB-6C4890E52AAF}"/>
              </a:ext>
            </a:extLst>
          </p:cNvPr>
          <p:cNvSpPr>
            <a:spLocks noGrp="1"/>
          </p:cNvSpPr>
          <p:nvPr>
            <p:ph type="title"/>
          </p:nvPr>
        </p:nvSpPr>
        <p:spPr/>
        <p:txBody>
          <a:bodyPr/>
          <a:lstStyle/>
          <a:p>
            <a:r>
              <a:rPr lang="en-US" dirty="0" err="1"/>
              <a:t>L&amp;D</a:t>
            </a:r>
            <a:r>
              <a:rPr lang="en-US" dirty="0"/>
              <a:t> Vol. 3 Updates </a:t>
            </a:r>
          </a:p>
        </p:txBody>
      </p:sp>
      <p:sp>
        <p:nvSpPr>
          <p:cNvPr id="3" name="Content Placeholder 2">
            <a:extLst>
              <a:ext uri="{FF2B5EF4-FFF2-40B4-BE49-F238E27FC236}">
                <a16:creationId xmlns:a16="http://schemas.microsoft.com/office/drawing/2014/main" id="{CE47AFA6-B4EB-A376-2287-C0342D951BFD}"/>
              </a:ext>
            </a:extLst>
          </p:cNvPr>
          <p:cNvSpPr>
            <a:spLocks noGrp="1"/>
          </p:cNvSpPr>
          <p:nvPr>
            <p:ph idx="1"/>
          </p:nvPr>
        </p:nvSpPr>
        <p:spPr/>
        <p:txBody>
          <a:bodyPr/>
          <a:lstStyle/>
          <a:p>
            <a:r>
              <a:rPr lang="en-US" sz="3600" dirty="0"/>
              <a:t>SS800 Date</a:t>
            </a:r>
          </a:p>
          <a:p>
            <a:pPr lvl="1"/>
            <a:r>
              <a:rPr lang="en-US" sz="2400" dirty="0"/>
              <a:t>July 21</a:t>
            </a:r>
            <a:r>
              <a:rPr lang="en-US" sz="2400" baseline="30000" dirty="0"/>
              <a:t>st</a:t>
            </a:r>
            <a:r>
              <a:rPr lang="en-US" sz="2400" dirty="0"/>
              <a:t> 2023 DRRC update put the SS800 date BACK on the title sheet. (it was moved to the proposal on 7/15/2022 update)</a:t>
            </a:r>
          </a:p>
          <a:p>
            <a:pPr lvl="1"/>
            <a:r>
              <a:rPr lang="en-US" sz="2400" dirty="0"/>
              <a:t>The SS800 date SHOULD be the current date at the time of filing unless this effects design and there is not enough time/resources to incorporate latest spec changes.</a:t>
            </a:r>
          </a:p>
          <a:p>
            <a:pPr lvl="1"/>
            <a:r>
              <a:rPr lang="en-US" sz="2400" dirty="0"/>
              <a:t>Care should be taken to keep design up to date with spec changes.</a:t>
            </a:r>
          </a:p>
          <a:p>
            <a:pPr lvl="1"/>
            <a:r>
              <a:rPr lang="en-US" sz="2400" dirty="0"/>
              <a:t>Effective for all plans Filing ON or after </a:t>
            </a:r>
            <a:r>
              <a:rPr lang="en-US" sz="2400" b="1" dirty="0">
                <a:solidFill>
                  <a:srgbClr val="FF0000"/>
                </a:solidFill>
              </a:rPr>
              <a:t>7/21/2023</a:t>
            </a:r>
            <a:r>
              <a:rPr lang="en-US" sz="2400" dirty="0"/>
              <a:t>!</a:t>
            </a:r>
          </a:p>
          <a:p>
            <a:pPr lvl="1"/>
            <a:r>
              <a:rPr lang="en-US" sz="2400" dirty="0"/>
              <a:t>SCD app has been updated to no longer put SEE PROPOSAL as the SS800 date and be able to set the date like it has in the past.</a:t>
            </a:r>
          </a:p>
        </p:txBody>
      </p:sp>
      <p:sp>
        <p:nvSpPr>
          <p:cNvPr id="4" name="Footer Placeholder 3">
            <a:extLst>
              <a:ext uri="{FF2B5EF4-FFF2-40B4-BE49-F238E27FC236}">
                <a16:creationId xmlns:a16="http://schemas.microsoft.com/office/drawing/2014/main" id="{AEBA79C4-B4A2-ED1A-3290-78CBF51C7360}"/>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2312467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4E1C2-DDE3-E456-5338-6EF2B3763F9B}"/>
              </a:ext>
            </a:extLst>
          </p:cNvPr>
          <p:cNvSpPr>
            <a:spLocks noGrp="1"/>
          </p:cNvSpPr>
          <p:nvPr>
            <p:ph type="title"/>
          </p:nvPr>
        </p:nvSpPr>
        <p:spPr/>
        <p:txBody>
          <a:bodyPr/>
          <a:lstStyle/>
          <a:p>
            <a:r>
              <a:rPr lang="en-US" dirty="0" err="1"/>
              <a:t>L&amp;D</a:t>
            </a:r>
            <a:r>
              <a:rPr lang="en-US" dirty="0"/>
              <a:t> Vol. 3 Updates </a:t>
            </a:r>
          </a:p>
        </p:txBody>
      </p:sp>
      <p:sp>
        <p:nvSpPr>
          <p:cNvPr id="3" name="Content Placeholder 2">
            <a:extLst>
              <a:ext uri="{FF2B5EF4-FFF2-40B4-BE49-F238E27FC236}">
                <a16:creationId xmlns:a16="http://schemas.microsoft.com/office/drawing/2014/main" id="{D3E315F3-43F1-9AA1-E8BB-248D7AAB5617}"/>
              </a:ext>
            </a:extLst>
          </p:cNvPr>
          <p:cNvSpPr>
            <a:spLocks noGrp="1"/>
          </p:cNvSpPr>
          <p:nvPr>
            <p:ph idx="1"/>
          </p:nvPr>
        </p:nvSpPr>
        <p:spPr/>
        <p:txBody>
          <a:bodyPr/>
          <a:lstStyle/>
          <a:p>
            <a:r>
              <a:rPr lang="en-US" dirty="0"/>
              <a:t>Guidelines for Electronic Deliverables has been moved!</a:t>
            </a:r>
          </a:p>
          <a:p>
            <a:pPr lvl="1"/>
            <a:r>
              <a:rPr lang="en-US" dirty="0"/>
              <a:t>Released in the 7/21/2023 </a:t>
            </a:r>
            <a:r>
              <a:rPr lang="en-US" dirty="0" err="1"/>
              <a:t>DRRC</a:t>
            </a:r>
            <a:r>
              <a:rPr lang="en-US" dirty="0"/>
              <a:t> Update.</a:t>
            </a:r>
          </a:p>
          <a:p>
            <a:pPr lvl="1"/>
            <a:r>
              <a:rPr lang="en-US" dirty="0"/>
              <a:t>It is now Section 1600 of </a:t>
            </a:r>
            <a:r>
              <a:rPr lang="en-US" dirty="0" err="1"/>
              <a:t>L&amp;D</a:t>
            </a:r>
            <a:r>
              <a:rPr lang="en-US" dirty="0"/>
              <a:t> Vol. 3! </a:t>
            </a:r>
          </a:p>
          <a:p>
            <a:pPr lvl="1"/>
            <a:r>
              <a:rPr lang="en-US" dirty="0"/>
              <a:t>Content is still the same</a:t>
            </a:r>
          </a:p>
        </p:txBody>
      </p:sp>
      <p:sp>
        <p:nvSpPr>
          <p:cNvPr id="4" name="Footer Placeholder 3">
            <a:extLst>
              <a:ext uri="{FF2B5EF4-FFF2-40B4-BE49-F238E27FC236}">
                <a16:creationId xmlns:a16="http://schemas.microsoft.com/office/drawing/2014/main" id="{C0384B34-A724-6170-2CF0-D4CF6488397E}"/>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805089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1901E-9C3A-B77B-E533-FE088FD606C4}"/>
              </a:ext>
            </a:extLst>
          </p:cNvPr>
          <p:cNvSpPr>
            <a:spLocks noGrp="1"/>
          </p:cNvSpPr>
          <p:nvPr>
            <p:ph type="title"/>
          </p:nvPr>
        </p:nvSpPr>
        <p:spPr/>
        <p:txBody>
          <a:bodyPr/>
          <a:lstStyle/>
          <a:p>
            <a:r>
              <a:rPr lang="en-US" dirty="0" err="1"/>
              <a:t>L&amp;D</a:t>
            </a:r>
            <a:r>
              <a:rPr lang="en-US" dirty="0"/>
              <a:t> Vol. 3 Updates </a:t>
            </a:r>
          </a:p>
        </p:txBody>
      </p:sp>
      <p:sp>
        <p:nvSpPr>
          <p:cNvPr id="4" name="Footer Placeholder 3">
            <a:extLst>
              <a:ext uri="{FF2B5EF4-FFF2-40B4-BE49-F238E27FC236}">
                <a16:creationId xmlns:a16="http://schemas.microsoft.com/office/drawing/2014/main" id="{F0CF03AA-0FF4-97A5-3F29-89F93FCA91FD}"/>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graphicFrame>
        <p:nvGraphicFramePr>
          <p:cNvPr id="5" name="Diagram 4">
            <a:extLst>
              <a:ext uri="{FF2B5EF4-FFF2-40B4-BE49-F238E27FC236}">
                <a16:creationId xmlns:a16="http://schemas.microsoft.com/office/drawing/2014/main" id="{B26ECECF-0555-093F-E60C-2962265B5A83}"/>
              </a:ext>
            </a:extLst>
          </p:cNvPr>
          <p:cNvGraphicFramePr/>
          <p:nvPr>
            <p:extLst>
              <p:ext uri="{D42A27DB-BD31-4B8C-83A1-F6EECF244321}">
                <p14:modId xmlns:p14="http://schemas.microsoft.com/office/powerpoint/2010/main" val="983282940"/>
              </p:ext>
            </p:extLst>
          </p:nvPr>
        </p:nvGraphicFramePr>
        <p:xfrm>
          <a:off x="1524000" y="990600"/>
          <a:ext cx="98298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919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94300"/>
            <a:ext cx="9144000" cy="1015663"/>
          </a:xfrm>
          <a:solidFill>
            <a:schemeClr val="accent4"/>
          </a:solidFill>
        </p:spPr>
        <p:txBody>
          <a:bodyPr/>
          <a:lstStyle/>
          <a:p>
            <a:r>
              <a:rPr lang="en-US" dirty="0"/>
              <a:t>Open Discussion</a:t>
            </a:r>
          </a:p>
        </p:txBody>
      </p:sp>
      <p:sp>
        <p:nvSpPr>
          <p:cNvPr id="9" name="Footer Placeholder 8"/>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3469613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26707" y="1943100"/>
            <a:ext cx="2738587" cy="2971800"/>
          </a:xfrm>
          <a:prstGeom prst="roundRect">
            <a:avLst>
              <a:gd name="adj" fmla="val 11102"/>
            </a:avLst>
          </a:prstGeom>
          <a:solidFill>
            <a:schemeClr val="tx2"/>
          </a:solidFill>
          <a:ln w="19685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00" dirty="0">
                <a:latin typeface="Franklin Gothic Demi" panose="020B0703020102020204" pitchFamily="34" charset="0"/>
              </a:rPr>
              <a:t>?</a:t>
            </a:r>
          </a:p>
        </p:txBody>
      </p:sp>
      <p:sp>
        <p:nvSpPr>
          <p:cNvPr id="6" name="Title 5"/>
          <p:cNvSpPr>
            <a:spLocks noGrp="1"/>
          </p:cNvSpPr>
          <p:nvPr>
            <p:ph type="title"/>
          </p:nvPr>
        </p:nvSpPr>
        <p:spPr/>
        <p:txBody>
          <a:bodyPr/>
          <a:lstStyle/>
          <a:p>
            <a:r>
              <a:rPr lang="en-US" dirty="0"/>
              <a:t>Questions</a:t>
            </a:r>
          </a:p>
        </p:txBody>
      </p:sp>
      <p:sp>
        <p:nvSpPr>
          <p:cNvPr id="8" name="Footer Placeholder 7"/>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353538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7309-176E-65C6-5A91-C2BCA7F64CCD}"/>
              </a:ext>
            </a:extLst>
          </p:cNvPr>
          <p:cNvSpPr>
            <a:spLocks noGrp="1"/>
          </p:cNvSpPr>
          <p:nvPr>
            <p:ph type="title"/>
          </p:nvPr>
        </p:nvSpPr>
        <p:spPr/>
        <p:txBody>
          <a:bodyPr/>
          <a:lstStyle/>
          <a:p>
            <a:r>
              <a:rPr lang="en-US" dirty="0"/>
              <a:t>General Updates</a:t>
            </a:r>
          </a:p>
        </p:txBody>
      </p:sp>
      <p:sp>
        <p:nvSpPr>
          <p:cNvPr id="3" name="Content Placeholder 2">
            <a:extLst>
              <a:ext uri="{FF2B5EF4-FFF2-40B4-BE49-F238E27FC236}">
                <a16:creationId xmlns:a16="http://schemas.microsoft.com/office/drawing/2014/main" id="{2BEC3C65-F66C-B7DB-DFB2-5ED60EC4E748}"/>
              </a:ext>
            </a:extLst>
          </p:cNvPr>
          <p:cNvSpPr>
            <a:spLocks noGrp="1"/>
          </p:cNvSpPr>
          <p:nvPr>
            <p:ph idx="1"/>
          </p:nvPr>
        </p:nvSpPr>
        <p:spPr>
          <a:xfrm>
            <a:off x="838200" y="1143000"/>
            <a:ext cx="5410200" cy="4906964"/>
          </a:xfrm>
        </p:spPr>
        <p:txBody>
          <a:bodyPr/>
          <a:lstStyle/>
          <a:p>
            <a:r>
              <a:rPr lang="en-US" dirty="0"/>
              <a:t>Reminder that our E-mailing list is now using GovDelivery</a:t>
            </a:r>
          </a:p>
          <a:p>
            <a:pPr lvl="1"/>
            <a:r>
              <a:rPr lang="en-US" dirty="0">
                <a:hlinkClick r:id="rId2"/>
              </a:rPr>
              <a:t>Ohio Department of Transportation (govdelivery.com)</a:t>
            </a:r>
            <a:endParaRPr lang="en-US" dirty="0"/>
          </a:p>
        </p:txBody>
      </p:sp>
      <p:sp>
        <p:nvSpPr>
          <p:cNvPr id="4" name="Footer Placeholder 3">
            <a:extLst>
              <a:ext uri="{FF2B5EF4-FFF2-40B4-BE49-F238E27FC236}">
                <a16:creationId xmlns:a16="http://schemas.microsoft.com/office/drawing/2014/main" id="{330CE95A-F73E-E912-73BA-03E326B79F9C}"/>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pic>
        <p:nvPicPr>
          <p:cNvPr id="6" name="Picture 5">
            <a:extLst>
              <a:ext uri="{FF2B5EF4-FFF2-40B4-BE49-F238E27FC236}">
                <a16:creationId xmlns:a16="http://schemas.microsoft.com/office/drawing/2014/main" id="{521243C3-B5F3-A681-C658-ECEB266A3842}"/>
              </a:ext>
            </a:extLst>
          </p:cNvPr>
          <p:cNvPicPr>
            <a:picLocks noChangeAspect="1"/>
          </p:cNvPicPr>
          <p:nvPr/>
        </p:nvPicPr>
        <p:blipFill>
          <a:blip r:embed="rId3"/>
          <a:stretch>
            <a:fillRect/>
          </a:stretch>
        </p:blipFill>
        <p:spPr>
          <a:xfrm>
            <a:off x="6477000" y="648792"/>
            <a:ext cx="4876800" cy="5161408"/>
          </a:xfrm>
          <a:prstGeom prst="rect">
            <a:avLst/>
          </a:prstGeom>
        </p:spPr>
      </p:pic>
    </p:spTree>
    <p:extLst>
      <p:ext uri="{BB962C8B-B14F-4D97-AF65-F5344CB8AC3E}">
        <p14:creationId xmlns:p14="http://schemas.microsoft.com/office/powerpoint/2010/main" val="361868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C2650-0BD7-E3F0-12A2-C1B018676B02}"/>
              </a:ext>
            </a:extLst>
          </p:cNvPr>
          <p:cNvSpPr>
            <a:spLocks noGrp="1"/>
          </p:cNvSpPr>
          <p:nvPr>
            <p:ph type="title"/>
          </p:nvPr>
        </p:nvSpPr>
        <p:spPr/>
        <p:txBody>
          <a:bodyPr/>
          <a:lstStyle/>
          <a:p>
            <a:r>
              <a:rPr lang="en-US" dirty="0"/>
              <a:t>DBE Knowledge Cafes</a:t>
            </a:r>
          </a:p>
        </p:txBody>
      </p:sp>
      <p:sp>
        <p:nvSpPr>
          <p:cNvPr id="4" name="Footer Placeholder 3">
            <a:extLst>
              <a:ext uri="{FF2B5EF4-FFF2-40B4-BE49-F238E27FC236}">
                <a16:creationId xmlns:a16="http://schemas.microsoft.com/office/drawing/2014/main" id="{980351D1-AA39-E07F-D17A-6A4570E3DA87}"/>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graphicFrame>
        <p:nvGraphicFramePr>
          <p:cNvPr id="5" name="Diagram 4">
            <a:extLst>
              <a:ext uri="{FF2B5EF4-FFF2-40B4-BE49-F238E27FC236}">
                <a16:creationId xmlns:a16="http://schemas.microsoft.com/office/drawing/2014/main" id="{1E1CC5CB-C7D9-56FD-4955-B754E7D78666}"/>
              </a:ext>
            </a:extLst>
          </p:cNvPr>
          <p:cNvGraphicFramePr/>
          <p:nvPr>
            <p:extLst>
              <p:ext uri="{D42A27DB-BD31-4B8C-83A1-F6EECF244321}">
                <p14:modId xmlns:p14="http://schemas.microsoft.com/office/powerpoint/2010/main" val="1320877307"/>
              </p:ext>
            </p:extLst>
          </p:nvPr>
        </p:nvGraphicFramePr>
        <p:xfrm>
          <a:off x="914400" y="1074578"/>
          <a:ext cx="9906000" cy="5593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40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13259-5DF6-BA83-73D5-2020D74A198B}"/>
              </a:ext>
            </a:extLst>
          </p:cNvPr>
          <p:cNvSpPr>
            <a:spLocks noGrp="1"/>
          </p:cNvSpPr>
          <p:nvPr>
            <p:ph type="title"/>
          </p:nvPr>
        </p:nvSpPr>
        <p:spPr/>
        <p:txBody>
          <a:bodyPr/>
          <a:lstStyle/>
          <a:p>
            <a:r>
              <a:rPr lang="en-US" dirty="0"/>
              <a:t>DBE Knowledge Cafes - Schedule</a:t>
            </a:r>
          </a:p>
        </p:txBody>
      </p:sp>
      <p:sp>
        <p:nvSpPr>
          <p:cNvPr id="4" name="Footer Placeholder 3">
            <a:extLst>
              <a:ext uri="{FF2B5EF4-FFF2-40B4-BE49-F238E27FC236}">
                <a16:creationId xmlns:a16="http://schemas.microsoft.com/office/drawing/2014/main" id="{D3E4D31C-EA1E-9F32-EA1F-B24EFA0AE7A6}"/>
              </a:ext>
            </a:extLst>
          </p:cNvPr>
          <p:cNvSpPr>
            <a:spLocks noGrp="1"/>
          </p:cNvSpPr>
          <p:nvPr>
            <p:ph type="ftr" sz="quarter" idx="3"/>
          </p:nvPr>
        </p:nvSpPr>
        <p:spPr/>
        <p:txBody>
          <a:bodyPr>
            <a:normAutofit/>
          </a:bodyPr>
          <a:lstStyle/>
          <a:p>
            <a:pPr>
              <a:defRPr/>
            </a:pPr>
            <a:r>
              <a:rPr lang="en-US"/>
              <a:t>Ohio DOT CADD Users Group Meeting 09-06-2023</a:t>
            </a:r>
            <a:endParaRPr lang="en-US" dirty="0"/>
          </a:p>
        </p:txBody>
      </p:sp>
      <p:graphicFrame>
        <p:nvGraphicFramePr>
          <p:cNvPr id="5" name="Diagram 4">
            <a:extLst>
              <a:ext uri="{FF2B5EF4-FFF2-40B4-BE49-F238E27FC236}">
                <a16:creationId xmlns:a16="http://schemas.microsoft.com/office/drawing/2014/main" id="{B1397BAF-3688-1322-3DB9-51DD7C9C4B59}"/>
              </a:ext>
            </a:extLst>
          </p:cNvPr>
          <p:cNvGraphicFramePr/>
          <p:nvPr>
            <p:extLst>
              <p:ext uri="{D42A27DB-BD31-4B8C-83A1-F6EECF244321}">
                <p14:modId xmlns:p14="http://schemas.microsoft.com/office/powerpoint/2010/main" val="3913047107"/>
              </p:ext>
            </p:extLst>
          </p:nvPr>
        </p:nvGraphicFramePr>
        <p:xfrm>
          <a:off x="1828800" y="1433148"/>
          <a:ext cx="8229600" cy="4691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F86059A2-E2A1-DC4C-F24E-15666C221C6C}"/>
              </a:ext>
            </a:extLst>
          </p:cNvPr>
          <p:cNvSpPr/>
          <p:nvPr/>
        </p:nvSpPr>
        <p:spPr>
          <a:xfrm>
            <a:off x="533400" y="1219200"/>
            <a:ext cx="9906000" cy="798816"/>
          </a:xfrm>
          <a:prstGeom prst="rect">
            <a:avLst/>
          </a:prstGeom>
        </p:spPr>
        <p:style>
          <a:lnRef idx="0">
            <a:schemeClr val="dk2">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0" name="TextBox 9">
            <a:extLst>
              <a:ext uri="{FF2B5EF4-FFF2-40B4-BE49-F238E27FC236}">
                <a16:creationId xmlns:a16="http://schemas.microsoft.com/office/drawing/2014/main" id="{FDB46D8C-CD9D-57E3-E438-2B02EEF182B7}"/>
              </a:ext>
            </a:extLst>
          </p:cNvPr>
          <p:cNvSpPr txBox="1"/>
          <p:nvPr/>
        </p:nvSpPr>
        <p:spPr>
          <a:xfrm>
            <a:off x="762000" y="1016146"/>
            <a:ext cx="10363200" cy="341632"/>
          </a:xfrm>
          <a:prstGeom prst="rect">
            <a:avLst/>
          </a:prstGeom>
          <a:noFill/>
        </p:spPr>
        <p:txBody>
          <a:bodyPr wrap="square">
            <a:spAutoFit/>
          </a:bodyPr>
          <a:lstStyle/>
          <a:p>
            <a:pPr marL="0" lvl="0" indent="0" algn="l" defTabSz="711200">
              <a:lnSpc>
                <a:spcPct val="90000"/>
              </a:lnSpc>
              <a:spcBef>
                <a:spcPct val="0"/>
              </a:spcBef>
              <a:spcAft>
                <a:spcPct val="35000"/>
              </a:spcAft>
              <a:buNone/>
            </a:pPr>
            <a:r>
              <a:rPr lang="en-US" sz="1800" kern="1200" dirty="0">
                <a:solidFill>
                  <a:schemeClr val="bg1"/>
                </a:solidFill>
                <a:effectLst/>
                <a:latin typeface="Leelawadee" panose="020B0502040204020203" pitchFamily="34" charset="-34"/>
                <a:ea typeface="Calibri" panose="020F0502020204030204" pitchFamily="34" charset="0"/>
              </a:rPr>
              <a:t>All Knowledge Cafes will be held on the last Wednesday of each month from 2 PM to 3PM eastern.  </a:t>
            </a:r>
            <a:endParaRPr lang="en-US" sz="1800" kern="1200" dirty="0">
              <a:solidFill>
                <a:schemeClr val="bg1"/>
              </a:solidFill>
              <a:effectLst/>
              <a:latin typeface="Calibri" panose="020F0502020204030204" pitchFamily="34" charset="0"/>
              <a:ea typeface="Calibri" panose="020F0502020204030204" pitchFamily="34" charset="0"/>
            </a:endParaRPr>
          </a:p>
        </p:txBody>
      </p:sp>
      <p:sp>
        <p:nvSpPr>
          <p:cNvPr id="11" name="TextBox 10">
            <a:extLst>
              <a:ext uri="{FF2B5EF4-FFF2-40B4-BE49-F238E27FC236}">
                <a16:creationId xmlns:a16="http://schemas.microsoft.com/office/drawing/2014/main" id="{1FA70938-4EB6-4FDD-7CE8-DF43BA5624E5}"/>
              </a:ext>
            </a:extLst>
          </p:cNvPr>
          <p:cNvSpPr txBox="1"/>
          <p:nvPr/>
        </p:nvSpPr>
        <p:spPr>
          <a:xfrm>
            <a:off x="762000" y="6124477"/>
            <a:ext cx="4648200" cy="341632"/>
          </a:xfrm>
          <a:prstGeom prst="rect">
            <a:avLst/>
          </a:prstGeom>
          <a:noFill/>
        </p:spPr>
        <p:txBody>
          <a:bodyPr wrap="square">
            <a:spAutoFit/>
          </a:bodyPr>
          <a:lstStyle/>
          <a:p>
            <a:pPr marL="0" lvl="0" indent="0" algn="l" defTabSz="711200">
              <a:lnSpc>
                <a:spcPct val="90000"/>
              </a:lnSpc>
              <a:spcBef>
                <a:spcPct val="0"/>
              </a:spcBef>
              <a:spcAft>
                <a:spcPct val="35000"/>
              </a:spcAft>
              <a:buNone/>
            </a:pPr>
            <a:r>
              <a:rPr lang="en-US" sz="1800" kern="1200" dirty="0">
                <a:solidFill>
                  <a:schemeClr val="bg1"/>
                </a:solidFill>
                <a:effectLst/>
                <a:latin typeface="Leelawadee" panose="020B0502040204020203" pitchFamily="34" charset="-34"/>
                <a:ea typeface="Calibri" panose="020F0502020204030204" pitchFamily="34" charset="0"/>
              </a:rPr>
              <a:t>Teams invites have already been sent out!</a:t>
            </a:r>
            <a:endParaRPr lang="en-US" sz="1800" kern="12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9425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1585" y="1594338"/>
            <a:ext cx="9144000" cy="1938992"/>
          </a:xfrm>
        </p:spPr>
        <p:txBody>
          <a:bodyPr/>
          <a:lstStyle/>
          <a:p>
            <a:r>
              <a:rPr lang="en-US" dirty="0" err="1"/>
              <a:t>Ohdot’s</a:t>
            </a:r>
            <a:r>
              <a:rPr lang="en-US" dirty="0"/>
              <a:t> move to</a:t>
            </a:r>
            <a:br>
              <a:rPr lang="en-US" dirty="0"/>
            </a:br>
            <a:r>
              <a:rPr lang="en-US" dirty="0"/>
              <a:t>ORD 10.12</a:t>
            </a:r>
          </a:p>
        </p:txBody>
      </p:sp>
      <p:sp>
        <p:nvSpPr>
          <p:cNvPr id="3" name="Subtitle 2"/>
          <p:cNvSpPr>
            <a:spLocks noGrp="1"/>
          </p:cNvSpPr>
          <p:nvPr>
            <p:ph type="subTitle" idx="1"/>
          </p:nvPr>
        </p:nvSpPr>
        <p:spPr/>
        <p:txBody>
          <a:bodyPr/>
          <a:lstStyle/>
          <a:p>
            <a:r>
              <a:rPr lang="en-US" dirty="0"/>
              <a:t>Matt Eiben</a:t>
            </a:r>
          </a:p>
          <a:p>
            <a:r>
              <a:rPr lang="en-US" dirty="0"/>
              <a:t>John Drsek P.E.</a:t>
            </a:r>
          </a:p>
          <a:p>
            <a:endParaRPr lang="en-US" dirty="0"/>
          </a:p>
        </p:txBody>
      </p:sp>
      <p:sp>
        <p:nvSpPr>
          <p:cNvPr id="18" name="Footer Placeholder 17"/>
          <p:cNvSpPr>
            <a:spLocks noGrp="1"/>
          </p:cNvSpPr>
          <p:nvPr>
            <p:ph type="ftr" sz="quarter" idx="3"/>
          </p:nvPr>
        </p:nvSpPr>
        <p:spPr/>
        <p:txBody>
          <a:bodyPr>
            <a:normAutofit/>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342752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OHDOT’s</a:t>
            </a:r>
            <a:r>
              <a:rPr lang="en-US" dirty="0"/>
              <a:t> Move to ORD 10.12</a:t>
            </a:r>
          </a:p>
        </p:txBody>
      </p:sp>
      <p:sp>
        <p:nvSpPr>
          <p:cNvPr id="12" name="Footer Placeholder 11"/>
          <p:cNvSpPr>
            <a:spLocks noGrp="1"/>
          </p:cNvSpPr>
          <p:nvPr>
            <p:ph type="ftr" sz="quarter" idx="3"/>
          </p:nvPr>
        </p:nvSpPr>
        <p:spPr/>
        <p:txBody>
          <a:bodyPr>
            <a:normAutofit/>
          </a:bodyPr>
          <a:lstStyle/>
          <a:p>
            <a:pPr>
              <a:defRPr/>
            </a:pPr>
            <a:r>
              <a:rPr lang="en-US"/>
              <a:t>Ohio DOT CADD Users Group Meeting 09-06-2023</a:t>
            </a:r>
            <a:endParaRPr lang="en-US" dirty="0"/>
          </a:p>
        </p:txBody>
      </p:sp>
      <p:graphicFrame>
        <p:nvGraphicFramePr>
          <p:cNvPr id="2" name="Diagram 1">
            <a:extLst>
              <a:ext uri="{FF2B5EF4-FFF2-40B4-BE49-F238E27FC236}">
                <a16:creationId xmlns:a16="http://schemas.microsoft.com/office/drawing/2014/main" id="{921404A9-854A-E96F-D957-8172E5056A08}"/>
              </a:ext>
            </a:extLst>
          </p:cNvPr>
          <p:cNvGraphicFramePr/>
          <p:nvPr>
            <p:extLst>
              <p:ext uri="{D42A27DB-BD31-4B8C-83A1-F6EECF244321}">
                <p14:modId xmlns:p14="http://schemas.microsoft.com/office/powerpoint/2010/main" val="3957981250"/>
              </p:ext>
            </p:extLst>
          </p:nvPr>
        </p:nvGraphicFramePr>
        <p:xfrm>
          <a:off x="228600" y="1124113"/>
          <a:ext cx="11658600" cy="51477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25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859B-E49D-5F4C-8B6A-13F0CB4496EF}"/>
              </a:ext>
            </a:extLst>
          </p:cNvPr>
          <p:cNvSpPr>
            <a:spLocks noGrp="1"/>
          </p:cNvSpPr>
          <p:nvPr>
            <p:ph type="title"/>
          </p:nvPr>
        </p:nvSpPr>
        <p:spPr/>
        <p:txBody>
          <a:bodyPr/>
          <a:lstStyle/>
          <a:p>
            <a:r>
              <a:rPr lang="en-US" dirty="0" err="1"/>
              <a:t>OHDOT’s</a:t>
            </a:r>
            <a:r>
              <a:rPr lang="en-US" dirty="0"/>
              <a:t> Move to ORD 10.12: does this Affect me?</a:t>
            </a:r>
          </a:p>
        </p:txBody>
      </p:sp>
      <p:sp>
        <p:nvSpPr>
          <p:cNvPr id="3" name="Content Placeholder 2">
            <a:extLst>
              <a:ext uri="{FF2B5EF4-FFF2-40B4-BE49-F238E27FC236}">
                <a16:creationId xmlns:a16="http://schemas.microsoft.com/office/drawing/2014/main" id="{EC332936-553F-4FAE-E528-6D5E07C3A1DB}"/>
              </a:ext>
            </a:extLst>
          </p:cNvPr>
          <p:cNvSpPr>
            <a:spLocks noGrp="1"/>
          </p:cNvSpPr>
          <p:nvPr>
            <p:ph idx="1"/>
          </p:nvPr>
        </p:nvSpPr>
        <p:spPr>
          <a:xfrm>
            <a:off x="152400" y="1143000"/>
            <a:ext cx="11658600" cy="4906964"/>
          </a:xfrm>
        </p:spPr>
        <p:txBody>
          <a:bodyPr/>
          <a:lstStyle/>
          <a:p>
            <a:r>
              <a:rPr lang="en-US" dirty="0"/>
              <a:t>OHDOT has never required Externals to use a specific version of ORD. They can move ahead of us, with us, or behind us.</a:t>
            </a:r>
          </a:p>
          <a:p>
            <a:pPr lvl="1"/>
            <a:r>
              <a:rPr lang="en-US" dirty="0"/>
              <a:t>Care needs to be taken to make sure everyone working on a given project is using the same civil schema version. </a:t>
            </a:r>
          </a:p>
          <a:p>
            <a:pPr lvl="1"/>
            <a:r>
              <a:rPr lang="en-US" dirty="0"/>
              <a:t>Sync tool helps to make sure your copy of OHDOTCEv02 workspace is up to date as well as stays compatible with the desired civil schema.</a:t>
            </a:r>
          </a:p>
        </p:txBody>
      </p:sp>
      <p:sp>
        <p:nvSpPr>
          <p:cNvPr id="4" name="Footer Placeholder 3">
            <a:extLst>
              <a:ext uri="{FF2B5EF4-FFF2-40B4-BE49-F238E27FC236}">
                <a16:creationId xmlns:a16="http://schemas.microsoft.com/office/drawing/2014/main" id="{873D78B1-61AD-CEB3-D423-768964C98ABE}"/>
              </a:ext>
            </a:extLst>
          </p:cNvPr>
          <p:cNvSpPr>
            <a:spLocks noGrp="1"/>
          </p:cNvSpPr>
          <p:nvPr>
            <p:ph type="ftr" sz="quarter" idx="3"/>
          </p:nvPr>
        </p:nvSpPr>
        <p:spPr/>
        <p:txBody>
          <a:bodyPr/>
          <a:lstStyle/>
          <a:p>
            <a:pPr>
              <a:defRPr/>
            </a:pPr>
            <a:r>
              <a:rPr lang="en-US" dirty="0"/>
              <a:t>Ohio DOT CADD Users Group Meeting 09-06-2023</a:t>
            </a:r>
          </a:p>
        </p:txBody>
      </p:sp>
      <p:pic>
        <p:nvPicPr>
          <p:cNvPr id="6" name="Picture 5">
            <a:extLst>
              <a:ext uri="{FF2B5EF4-FFF2-40B4-BE49-F238E27FC236}">
                <a16:creationId xmlns:a16="http://schemas.microsoft.com/office/drawing/2014/main" id="{1376711D-081C-9E25-E218-6207E90CE524}"/>
              </a:ext>
            </a:extLst>
          </p:cNvPr>
          <p:cNvPicPr>
            <a:picLocks noChangeAspect="1"/>
          </p:cNvPicPr>
          <p:nvPr/>
        </p:nvPicPr>
        <p:blipFill>
          <a:blip r:embed="rId2"/>
          <a:stretch>
            <a:fillRect/>
          </a:stretch>
        </p:blipFill>
        <p:spPr>
          <a:xfrm>
            <a:off x="4871654" y="5000525"/>
            <a:ext cx="2448691" cy="1049439"/>
          </a:xfrm>
          <a:prstGeom prst="rect">
            <a:avLst/>
          </a:prstGeom>
        </p:spPr>
      </p:pic>
    </p:spTree>
    <p:extLst>
      <p:ext uri="{BB962C8B-B14F-4D97-AF65-F5344CB8AC3E}">
        <p14:creationId xmlns:p14="http://schemas.microsoft.com/office/powerpoint/2010/main" val="829026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F2B90-6A54-EF0B-46C3-27271BCF6CF7}"/>
              </a:ext>
            </a:extLst>
          </p:cNvPr>
          <p:cNvSpPr>
            <a:spLocks noGrp="1"/>
          </p:cNvSpPr>
          <p:nvPr>
            <p:ph type="title"/>
          </p:nvPr>
        </p:nvSpPr>
        <p:spPr/>
        <p:txBody>
          <a:bodyPr/>
          <a:lstStyle/>
          <a:p>
            <a:r>
              <a:rPr lang="en-US" dirty="0" err="1"/>
              <a:t>OHDOT’s</a:t>
            </a:r>
            <a:r>
              <a:rPr lang="en-US" dirty="0"/>
              <a:t> Move to ORD 10.12: What should I Do?</a:t>
            </a:r>
          </a:p>
        </p:txBody>
      </p:sp>
      <p:sp>
        <p:nvSpPr>
          <p:cNvPr id="3" name="Content Placeholder 2">
            <a:extLst>
              <a:ext uri="{FF2B5EF4-FFF2-40B4-BE49-F238E27FC236}">
                <a16:creationId xmlns:a16="http://schemas.microsoft.com/office/drawing/2014/main" id="{9D3D0A05-43CE-4486-BF90-EBC69A60A587}"/>
              </a:ext>
            </a:extLst>
          </p:cNvPr>
          <p:cNvSpPr>
            <a:spLocks noGrp="1"/>
          </p:cNvSpPr>
          <p:nvPr>
            <p:ph idx="1"/>
          </p:nvPr>
        </p:nvSpPr>
        <p:spPr>
          <a:xfrm>
            <a:off x="838200" y="1066800"/>
            <a:ext cx="10515600" cy="5257800"/>
          </a:xfrm>
        </p:spPr>
        <p:txBody>
          <a:bodyPr/>
          <a:lstStyle/>
          <a:p>
            <a:r>
              <a:rPr lang="en-US" sz="3200" dirty="0"/>
              <a:t>Two Options:</a:t>
            </a:r>
          </a:p>
          <a:p>
            <a:pPr lvl="1">
              <a:buFont typeface="+mj-lt"/>
              <a:buAutoNum type="arabicPeriod"/>
            </a:pPr>
            <a:r>
              <a:rPr lang="en-US" sz="2000" dirty="0"/>
              <a:t>Maintain single OHDOTCEv02 workspace copy</a:t>
            </a:r>
          </a:p>
          <a:p>
            <a:pPr lvl="2"/>
            <a:r>
              <a:rPr lang="en-US" sz="2000" dirty="0"/>
              <a:t>Update all users to ORD 10.12</a:t>
            </a:r>
          </a:p>
          <a:p>
            <a:pPr lvl="2"/>
            <a:r>
              <a:rPr lang="en-US" sz="2000" dirty="0"/>
              <a:t>Update workspace to 10.12</a:t>
            </a:r>
          </a:p>
          <a:p>
            <a:pPr lvl="2"/>
            <a:r>
              <a:rPr lang="en-US" sz="2000" dirty="0"/>
              <a:t>Let projects/.</a:t>
            </a:r>
            <a:r>
              <a:rPr lang="en-US" sz="2000" dirty="0" err="1"/>
              <a:t>dgn</a:t>
            </a:r>
            <a:r>
              <a:rPr lang="en-US" sz="2000" dirty="0"/>
              <a:t> files get civil schema update as users open them.</a:t>
            </a:r>
          </a:p>
          <a:p>
            <a:pPr lvl="1">
              <a:buFont typeface="+mj-lt"/>
              <a:buAutoNum type="arabicPeriod"/>
            </a:pPr>
            <a:r>
              <a:rPr lang="en-US" sz="2000" dirty="0"/>
              <a:t>Maintain multiple OHDOTCEv02 workspaces, one for each civil schema you want to use.</a:t>
            </a:r>
          </a:p>
          <a:p>
            <a:pPr lvl="2"/>
            <a:r>
              <a:rPr lang="en-US" sz="2000" dirty="0"/>
              <a:t>Side by side install ORD versions for all users</a:t>
            </a:r>
          </a:p>
          <a:p>
            <a:pPr lvl="2"/>
            <a:r>
              <a:rPr lang="en-US" sz="2000" dirty="0"/>
              <a:t>Set up workspace copies for each civil schema</a:t>
            </a:r>
          </a:p>
          <a:p>
            <a:pPr lvl="2"/>
            <a:r>
              <a:rPr lang="en-US" sz="2000" dirty="0" err="1"/>
              <a:t>Worksets</a:t>
            </a:r>
            <a:r>
              <a:rPr lang="en-US" sz="2000" dirty="0"/>
              <a:t> (projects) are specific to a workspace </a:t>
            </a:r>
          </a:p>
          <a:p>
            <a:pPr lvl="3"/>
            <a:r>
              <a:rPr lang="en-US" sz="1800" dirty="0"/>
              <a:t>Users need to know to use the correct version ORD with for a given project</a:t>
            </a:r>
          </a:p>
          <a:p>
            <a:pPr lvl="3"/>
            <a:r>
              <a:rPr lang="en-US" sz="1800" dirty="0"/>
              <a:t>Configuration can help prevent users from accidentally opening a project file with the wrong version of ORD.</a:t>
            </a:r>
          </a:p>
          <a:p>
            <a:pPr lvl="3"/>
            <a:r>
              <a:rPr lang="en-US" sz="1800" dirty="0">
                <a:hlinkClick r:id="rId2"/>
              </a:rPr>
              <a:t>Time Stamped Link </a:t>
            </a:r>
            <a:r>
              <a:rPr lang="en-US" sz="1800" dirty="0"/>
              <a:t>to 9-21-2021 user group meeting going over side by side installs and JD’s Recommendations</a:t>
            </a:r>
          </a:p>
        </p:txBody>
      </p:sp>
      <p:sp>
        <p:nvSpPr>
          <p:cNvPr id="4" name="Footer Placeholder 3">
            <a:extLst>
              <a:ext uri="{FF2B5EF4-FFF2-40B4-BE49-F238E27FC236}">
                <a16:creationId xmlns:a16="http://schemas.microsoft.com/office/drawing/2014/main" id="{9EE6F561-3489-F8F2-E517-2DA3035F95B4}"/>
              </a:ext>
            </a:extLst>
          </p:cNvPr>
          <p:cNvSpPr>
            <a:spLocks noGrp="1"/>
          </p:cNvSpPr>
          <p:nvPr>
            <p:ph type="ftr" sz="quarter" idx="3"/>
          </p:nvPr>
        </p:nvSpPr>
        <p:spPr/>
        <p:txBody>
          <a:bodyPr/>
          <a:lstStyle/>
          <a:p>
            <a:pPr>
              <a:defRPr/>
            </a:pPr>
            <a:r>
              <a:rPr lang="en-US"/>
              <a:t>Ohio DOT CADD Users Group Meeting 09-06-2023</a:t>
            </a:r>
            <a:endParaRPr lang="en-US" dirty="0"/>
          </a:p>
        </p:txBody>
      </p:sp>
    </p:spTree>
    <p:extLst>
      <p:ext uri="{BB962C8B-B14F-4D97-AF65-F5344CB8AC3E}">
        <p14:creationId xmlns:p14="http://schemas.microsoft.com/office/powerpoint/2010/main" val="2807374359"/>
      </p:ext>
    </p:extLst>
  </p:cSld>
  <p:clrMapOvr>
    <a:masterClrMapping/>
  </p:clrMapOvr>
</p:sld>
</file>

<file path=ppt/theme/theme1.xml><?xml version="1.0" encoding="utf-8"?>
<a:theme xmlns:a="http://schemas.openxmlformats.org/drawingml/2006/main" name="ODOT Master - Business Card Look">
  <a:themeElements>
    <a:clrScheme name="Custom 1">
      <a:dk1>
        <a:srgbClr val="000000"/>
      </a:dk1>
      <a:lt1>
        <a:sysClr val="window" lastClr="FFFFFF"/>
      </a:lt1>
      <a:dk2>
        <a:srgbClr val="009969"/>
      </a:dk2>
      <a:lt2>
        <a:srgbClr val="D6D2C4"/>
      </a:lt2>
      <a:accent1>
        <a:srgbClr val="1F2A44"/>
      </a:accent1>
      <a:accent2>
        <a:srgbClr val="00B5E2"/>
      </a:accent2>
      <a:accent3>
        <a:srgbClr val="DC582A"/>
      </a:accent3>
      <a:accent4>
        <a:srgbClr val="9E2A2B"/>
      </a:accent4>
      <a:accent5>
        <a:srgbClr val="D7C826"/>
      </a:accent5>
      <a:accent6>
        <a:srgbClr val="F68D2E"/>
      </a:accent6>
      <a:hlink>
        <a:srgbClr val="40BAC8"/>
      </a:hlink>
      <a:folHlink>
        <a:srgbClr val="152F5F"/>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DOT Light Room Template-16by9.potx" id="{1A329652-AFFE-4068-BB54-B638C9ADA392}" vid="{3E60ED0E-7FBE-4E30-AC82-B4DE76CC6B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f78f6485-d866-47f2-8ebc-7a2b1bdbd3a3">PRESENTATIONS</Topic>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8E279CDA86804FBDAAEE66E36F0FB0" ma:contentTypeVersion="1" ma:contentTypeDescription="Create a new document." ma:contentTypeScope="" ma:versionID="43202aa8ff8312f36ee1aed502b024b7">
  <xsd:schema xmlns:xsd="http://www.w3.org/2001/XMLSchema" xmlns:xs="http://www.w3.org/2001/XMLSchema" xmlns:p="http://schemas.microsoft.com/office/2006/metadata/properties" xmlns:ns2="f78f6485-d866-47f2-8ebc-7a2b1bdbd3a3" targetNamespace="http://schemas.microsoft.com/office/2006/metadata/properties" ma:root="true" ma:fieldsID="097235a341eeb17de0cae88af07512ad" ns2:_="">
    <xsd:import namespace="f78f6485-d866-47f2-8ebc-7a2b1bdbd3a3"/>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8f6485-d866-47f2-8ebc-7a2b1bdbd3a3" elementFormDefault="qualified">
    <xsd:import namespace="http://schemas.microsoft.com/office/2006/documentManagement/types"/>
    <xsd:import namespace="http://schemas.microsoft.com/office/infopath/2007/PartnerControls"/>
    <xsd:element name="Topic" ma:index="8" nillable="true" ma:displayName="Topic" ma:format="Dropdown" ma:internalName="Topic">
      <xsd:simpleType>
        <xsd:union memberTypes="dms:Text">
          <xsd:simpleType>
            <xsd:restriction base="dms:Choice">
              <xsd:enumeration value="CALENDARS"/>
              <xsd:enumeration value="OFFER LETTERS"/>
              <xsd:enumeration value="PRESENTATIONS"/>
              <xsd:enumeration value="MISCELLANEOUS"/>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74D340-8406-4DD4-A627-F9B13BC4C155}">
  <ds:schemaRefs>
    <ds:schemaRef ds:uri="http://schemas.microsoft.com/sharepoint/v3/contenttype/forms"/>
  </ds:schemaRefs>
</ds:datastoreItem>
</file>

<file path=customXml/itemProps2.xml><?xml version="1.0" encoding="utf-8"?>
<ds:datastoreItem xmlns:ds="http://schemas.openxmlformats.org/officeDocument/2006/customXml" ds:itemID="{D3BC61EB-F99C-416A-973D-C48194527162}">
  <ds:schemaRefs>
    <ds:schemaRef ds:uri="http://purl.org/dc/terms/"/>
    <ds:schemaRef ds:uri="http://schemas.openxmlformats.org/package/2006/metadata/core-properties"/>
    <ds:schemaRef ds:uri="http://purl.org/dc/dcmitype/"/>
    <ds:schemaRef ds:uri="http://schemas.microsoft.com/office/2006/documentManagement/types"/>
    <ds:schemaRef ds:uri="f78f6485-d866-47f2-8ebc-7a2b1bdbd3a3"/>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C1191A9-0F67-4A7E-B545-5B62BDB921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8f6485-d866-47f2-8ebc-7a2b1bdbd3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ODOT-16by9 Light Template</Template>
  <TotalTime>0</TotalTime>
  <Words>1988</Words>
  <Application>Microsoft Office PowerPoint</Application>
  <PresentationFormat>Widescreen</PresentationFormat>
  <Paragraphs>177</Paragraphs>
  <Slides>24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Courier New</vt:lpstr>
      <vt:lpstr>Franklin Gothic Demi</vt:lpstr>
      <vt:lpstr>Georgia</vt:lpstr>
      <vt:lpstr>Leelawadee</vt:lpstr>
      <vt:lpstr>Trebuchet MS</vt:lpstr>
      <vt:lpstr>ODOT Master - Business Card Look</vt:lpstr>
      <vt:lpstr>OHIO DOT CADD Users Group September 6th, 2023</vt:lpstr>
      <vt:lpstr>House Keeping Items</vt:lpstr>
      <vt:lpstr>General Updates</vt:lpstr>
      <vt:lpstr>DBE Knowledge Cafes</vt:lpstr>
      <vt:lpstr>DBE Knowledge Cafes - Schedule</vt:lpstr>
      <vt:lpstr>Ohdot’s move to ORD 10.12</vt:lpstr>
      <vt:lpstr>OHDOT’s Move to ORD 10.12</vt:lpstr>
      <vt:lpstr>OHDOT’s Move to ORD 10.12: does this Affect me?</vt:lpstr>
      <vt:lpstr>OHDOT’s Move to ORD 10.12: What should I Do?</vt:lpstr>
      <vt:lpstr>OHDOT’s Move to ORD 10.12: Working inside OHDOT DS</vt:lpstr>
      <vt:lpstr>OHDOT’s Move to ORD 10.12: Working inside OHDOT DS</vt:lpstr>
      <vt:lpstr>OHDOT’s Move to ORD 10.12: Working inside OHDOT DS</vt:lpstr>
      <vt:lpstr>PW Managed workspace problem</vt:lpstr>
      <vt:lpstr>Managed workspace problem: Solutions</vt:lpstr>
      <vt:lpstr>PW Managed workspace problem: Solutions</vt:lpstr>
      <vt:lpstr>PW Managed workspace problem: Solutions</vt:lpstr>
      <vt:lpstr>PW Managed workspace problem: Solutions</vt:lpstr>
      <vt:lpstr>L&amp;D Vol. 3 Updates</vt:lpstr>
      <vt:lpstr>L&amp;D Vol. 3 Updates </vt:lpstr>
      <vt:lpstr>L&amp;D Vol. 3 Updates </vt:lpstr>
      <vt:lpstr>L&amp;D Vol. 3 Updates </vt:lpstr>
      <vt:lpstr>L&amp;D Vol. 3 Updates </vt:lpstr>
      <vt:lpstr>Open Discussion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 DOT CADD Users Group September 6th 2023</dc:title>
  <dc:creator/>
  <cp:lastModifiedBy/>
  <cp:revision>33</cp:revision>
  <cp:lastPrinted>2017-01-30T16:29:08Z</cp:lastPrinted>
  <dcterms:created xsi:type="dcterms:W3CDTF">2023-09-01T10:47:58Z</dcterms:created>
  <dcterms:modified xsi:type="dcterms:W3CDTF">2023-09-06T17:33:06Z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0x010100108E279CDA86804FBDAAEE66E36F0FB0</vt:lpwstr>
  </property>
  <property fmtid="{D5CDD505-2E9C-101B-9397-08002B2CF9AE}" pid="3" name="Thumb">
    <vt:lpwstr>http://portal.dot.state.oh.us/Divisions/Communications/images1/PowerPoint.gifODOT Powerpoint Template as of February 3, 2009</vt:lpwstr>
  </property>
  <property fmtid="{D5CDD505-2E9C-101B-9397-08002B2CF9AE}" pid="4" name="Order">
    <vt:r8>3700</vt:r8>
  </property>
  <property fmtid="{D5CDD505-2E9C-101B-9397-08002B2CF9AE}" pid="5" name="PublishingRollupImage">
    <vt:lpwstr>&lt;img alt="PowerPoint" border="0" src="/Divisions/Communications/images1/PowerPoint.gif" style="BORDER: 0px solid; "&gt;</vt:lpwstr>
  </property>
  <property fmtid="{D5CDD505-2E9C-101B-9397-08002B2CF9AE}" pid="6" name="Images">
    <vt:lpwstr>Documents</vt:lpwstr>
  </property>
  <property fmtid="{D5CDD505-2E9C-101B-9397-08002B2CF9AE}" pid="7" name="vti_description">
    <vt:lpwstr/>
  </property>
  <property fmtid="{D5CDD505-2E9C-101B-9397-08002B2CF9AE}" pid="8" name="_MarkAsFinal">
    <vt:bool>true</vt:bool>
  </property>
</Properties>
</file>