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sldIdLst>
    <p:sldId id="256" r:id="rId3"/>
    <p:sldId id="270" r:id="rId4"/>
    <p:sldId id="268" r:id="rId5"/>
    <p:sldId id="269" r:id="rId6"/>
    <p:sldId id="258" r:id="rId7"/>
    <p:sldId id="265" r:id="rId8"/>
    <p:sldId id="272" r:id="rId9"/>
    <p:sldId id="273" r:id="rId10"/>
    <p:sldId id="266" r:id="rId11"/>
    <p:sldId id="267" r:id="rId12"/>
    <p:sldId id="257" r:id="rId13"/>
    <p:sldId id="264" r:id="rId14"/>
    <p:sldId id="27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RPoiHqs5NeEQxIin6NKWQ==" hashData="m1tKfPuMWcDvwvOU7ZlOu1BzenzhbCfbYZAgyBCICqHljtrSK9tEMPG0pwDRE3j1YXHEreCLYn98xyVuyS96H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2B3F5-F06E-444D-9C08-E5F7E401572F}" v="67" dt="2025-03-27T17:09:05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EA6F1-132F-478F-BFF2-3669E743DF5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2428A79-3862-4C31-AD7D-9315FC053673}">
      <dgm:prSet phldrT="[Text]"/>
      <dgm:spPr/>
      <dgm:t>
        <a:bodyPr/>
        <a:lstStyle/>
        <a:p>
          <a:r>
            <a:rPr lang="en-US" dirty="0"/>
            <a:t>Current workspace: OHDOTCEv02</a:t>
          </a:r>
        </a:p>
      </dgm:t>
    </dgm:pt>
    <dgm:pt modelId="{E9D15484-38D5-4EC3-9DED-872108137AF0}" type="parTrans" cxnId="{90B87C89-77AD-4872-AD1B-4E95291CAE67}">
      <dgm:prSet/>
      <dgm:spPr/>
      <dgm:t>
        <a:bodyPr/>
        <a:lstStyle/>
        <a:p>
          <a:endParaRPr lang="en-US"/>
        </a:p>
      </dgm:t>
    </dgm:pt>
    <dgm:pt modelId="{608C0DAE-9DB0-488D-A1A4-8E85C7C755F6}" type="sibTrans" cxnId="{90B87C89-77AD-4872-AD1B-4E95291CAE67}">
      <dgm:prSet/>
      <dgm:spPr/>
      <dgm:t>
        <a:bodyPr/>
        <a:lstStyle/>
        <a:p>
          <a:endParaRPr lang="en-US"/>
        </a:p>
      </dgm:t>
    </dgm:pt>
    <dgm:pt modelId="{0C24EF5D-B678-4EDA-8901-A22C4E4BACE0}">
      <dgm:prSet/>
      <dgm:spPr/>
      <dgm:t>
        <a:bodyPr/>
        <a:lstStyle/>
        <a:p>
          <a:r>
            <a:rPr lang="en-US" dirty="0"/>
            <a:t>We do not maintain multiple workspaces for each civil schema.</a:t>
          </a:r>
        </a:p>
      </dgm:t>
    </dgm:pt>
    <dgm:pt modelId="{7E017393-505F-4077-BB03-1A0179DF7912}" type="parTrans" cxnId="{37C9D571-5FB1-4648-B4F8-44E021F14A3A}">
      <dgm:prSet/>
      <dgm:spPr/>
      <dgm:t>
        <a:bodyPr/>
        <a:lstStyle/>
        <a:p>
          <a:endParaRPr lang="en-US"/>
        </a:p>
      </dgm:t>
    </dgm:pt>
    <dgm:pt modelId="{FA8788DD-F253-4EAD-9CC2-B070BEDC7DA1}" type="sibTrans" cxnId="{37C9D571-5FB1-4648-B4F8-44E021F14A3A}">
      <dgm:prSet/>
      <dgm:spPr/>
      <dgm:t>
        <a:bodyPr/>
        <a:lstStyle/>
        <a:p>
          <a:endParaRPr lang="en-US"/>
        </a:p>
      </dgm:t>
    </dgm:pt>
    <dgm:pt modelId="{D1E4AACD-2D1F-45E0-8D6C-E9FC19C9982A}">
      <dgm:prSet/>
      <dgm:spPr/>
      <dgm:t>
        <a:bodyPr/>
        <a:lstStyle/>
        <a:p>
          <a:r>
            <a:rPr lang="en-US" dirty="0"/>
            <a:t>We simply update the OHDOTCEv02 workspace over time.</a:t>
          </a:r>
        </a:p>
      </dgm:t>
    </dgm:pt>
    <dgm:pt modelId="{09CED460-CE43-4B8E-8C9E-2794A7110A4D}" type="parTrans" cxnId="{55811A3D-52FF-48F8-A245-85488EE0DEF3}">
      <dgm:prSet/>
      <dgm:spPr/>
      <dgm:t>
        <a:bodyPr/>
        <a:lstStyle/>
        <a:p>
          <a:endParaRPr lang="en-US"/>
        </a:p>
      </dgm:t>
    </dgm:pt>
    <dgm:pt modelId="{41C674AC-1AFD-4EFB-B368-775EA0C37D73}" type="sibTrans" cxnId="{55811A3D-52FF-48F8-A245-85488EE0DEF3}">
      <dgm:prSet/>
      <dgm:spPr/>
      <dgm:t>
        <a:bodyPr/>
        <a:lstStyle/>
        <a:p>
          <a:endParaRPr lang="en-US"/>
        </a:p>
      </dgm:t>
    </dgm:pt>
    <dgm:pt modelId="{463EE221-F0CB-4BB4-9EBE-B48C4503676D}" type="pres">
      <dgm:prSet presAssocID="{509EA6F1-132F-478F-BFF2-3669E743DF5B}" presName="linear" presStyleCnt="0">
        <dgm:presLayoutVars>
          <dgm:animLvl val="lvl"/>
          <dgm:resizeHandles val="exact"/>
        </dgm:presLayoutVars>
      </dgm:prSet>
      <dgm:spPr/>
    </dgm:pt>
    <dgm:pt modelId="{C7863215-DE7A-466F-BAF4-6485298D9178}" type="pres">
      <dgm:prSet presAssocID="{22428A79-3862-4C31-AD7D-9315FC0536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72699D-6A23-4ADD-BBE9-F669EAD81F57}" type="pres">
      <dgm:prSet presAssocID="{22428A79-3862-4C31-AD7D-9315FC05367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5811A3D-52FF-48F8-A245-85488EE0DEF3}" srcId="{22428A79-3862-4C31-AD7D-9315FC053673}" destId="{D1E4AACD-2D1F-45E0-8D6C-E9FC19C9982A}" srcOrd="1" destOrd="0" parTransId="{09CED460-CE43-4B8E-8C9E-2794A7110A4D}" sibTransId="{41C674AC-1AFD-4EFB-B368-775EA0C37D73}"/>
    <dgm:cxn modelId="{37C9D571-5FB1-4648-B4F8-44E021F14A3A}" srcId="{22428A79-3862-4C31-AD7D-9315FC053673}" destId="{0C24EF5D-B678-4EDA-8901-A22C4E4BACE0}" srcOrd="0" destOrd="0" parTransId="{7E017393-505F-4077-BB03-1A0179DF7912}" sibTransId="{FA8788DD-F253-4EAD-9CC2-B070BEDC7DA1}"/>
    <dgm:cxn modelId="{8508C55A-00FA-4DD9-A82F-2B0BF0A823E4}" type="presOf" srcId="{22428A79-3862-4C31-AD7D-9315FC053673}" destId="{C7863215-DE7A-466F-BAF4-6485298D9178}" srcOrd="0" destOrd="0" presId="urn:microsoft.com/office/officeart/2005/8/layout/vList2"/>
    <dgm:cxn modelId="{90B87C89-77AD-4872-AD1B-4E95291CAE67}" srcId="{509EA6F1-132F-478F-BFF2-3669E743DF5B}" destId="{22428A79-3862-4C31-AD7D-9315FC053673}" srcOrd="0" destOrd="0" parTransId="{E9D15484-38D5-4EC3-9DED-872108137AF0}" sibTransId="{608C0DAE-9DB0-488D-A1A4-8E85C7C755F6}"/>
    <dgm:cxn modelId="{3F01B9AD-3E3A-4C30-9653-EDD5FB0374BA}" type="presOf" srcId="{D1E4AACD-2D1F-45E0-8D6C-E9FC19C9982A}" destId="{7372699D-6A23-4ADD-BBE9-F669EAD81F57}" srcOrd="0" destOrd="1" presId="urn:microsoft.com/office/officeart/2005/8/layout/vList2"/>
    <dgm:cxn modelId="{ABA4E5DD-C27F-4D91-8DF6-100AD90EC769}" type="presOf" srcId="{0C24EF5D-B678-4EDA-8901-A22C4E4BACE0}" destId="{7372699D-6A23-4ADD-BBE9-F669EAD81F57}" srcOrd="0" destOrd="0" presId="urn:microsoft.com/office/officeart/2005/8/layout/vList2"/>
    <dgm:cxn modelId="{1E39F8DE-017F-48AF-B502-125CF363A311}" type="presOf" srcId="{509EA6F1-132F-478F-BFF2-3669E743DF5B}" destId="{463EE221-F0CB-4BB4-9EBE-B48C4503676D}" srcOrd="0" destOrd="0" presId="urn:microsoft.com/office/officeart/2005/8/layout/vList2"/>
    <dgm:cxn modelId="{6ABA5209-61D0-4953-80E7-1114EB31F81B}" type="presParOf" srcId="{463EE221-F0CB-4BB4-9EBE-B48C4503676D}" destId="{C7863215-DE7A-466F-BAF4-6485298D9178}" srcOrd="0" destOrd="0" presId="urn:microsoft.com/office/officeart/2005/8/layout/vList2"/>
    <dgm:cxn modelId="{C4D0AF4D-3EFC-4112-8CC7-CCB5D9F374E1}" type="presParOf" srcId="{463EE221-F0CB-4BB4-9EBE-B48C4503676D}" destId="{7372699D-6A23-4ADD-BBE9-F669EAD81F5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2DD46-BE95-4861-95E5-D876C18683EB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4C73D20-FDB5-42B1-B582-58AA139FF1A1}">
      <dgm:prSet phldrT="[Text]"/>
      <dgm:spPr/>
      <dgm:t>
        <a:bodyPr/>
        <a:lstStyle/>
        <a:p>
          <a:r>
            <a:rPr lang="en-US" dirty="0"/>
            <a:t>Working inside OHDOTs ProjectWise </a:t>
          </a:r>
          <a:r>
            <a:rPr lang="en-US" dirty="0" err="1"/>
            <a:t>Datasource</a:t>
          </a:r>
          <a:endParaRPr lang="en-US" dirty="0"/>
        </a:p>
      </dgm:t>
    </dgm:pt>
    <dgm:pt modelId="{792E9F71-F0D4-4B36-BFBA-3D2B38EBA7AC}" type="parTrans" cxnId="{B9EC8EF8-2E04-48F4-9633-05BEAFB8C266}">
      <dgm:prSet/>
      <dgm:spPr/>
      <dgm:t>
        <a:bodyPr/>
        <a:lstStyle/>
        <a:p>
          <a:endParaRPr lang="en-US"/>
        </a:p>
      </dgm:t>
    </dgm:pt>
    <dgm:pt modelId="{6E1F1122-23EA-4811-8E32-6CCB46110DF3}" type="sibTrans" cxnId="{B9EC8EF8-2E04-48F4-9633-05BEAFB8C266}">
      <dgm:prSet/>
      <dgm:spPr/>
      <dgm:t>
        <a:bodyPr/>
        <a:lstStyle/>
        <a:p>
          <a:endParaRPr lang="en-US"/>
        </a:p>
      </dgm:t>
    </dgm:pt>
    <dgm:pt modelId="{D517E8CE-1D82-4170-B26B-F44C377D874A}">
      <dgm:prSet/>
      <dgm:spPr/>
      <dgm:t>
        <a:bodyPr/>
        <a:lstStyle/>
        <a:p>
          <a:r>
            <a:rPr lang="en-US" dirty="0"/>
            <a:t>Working outside OHDOT’s ProjectWise </a:t>
          </a:r>
          <a:r>
            <a:rPr lang="en-US" dirty="0" err="1"/>
            <a:t>Datasource</a:t>
          </a:r>
          <a:endParaRPr lang="en-US" dirty="0"/>
        </a:p>
      </dgm:t>
    </dgm:pt>
    <dgm:pt modelId="{56533F25-34A7-4410-BDCD-97B2928E6592}" type="parTrans" cxnId="{806CC02D-6907-478D-A37D-6BC10612F12B}">
      <dgm:prSet/>
      <dgm:spPr/>
      <dgm:t>
        <a:bodyPr/>
        <a:lstStyle/>
        <a:p>
          <a:endParaRPr lang="en-US"/>
        </a:p>
      </dgm:t>
    </dgm:pt>
    <dgm:pt modelId="{F9D1FCD6-CC2D-43F9-92C6-CEA384F42C4E}" type="sibTrans" cxnId="{806CC02D-6907-478D-A37D-6BC10612F12B}">
      <dgm:prSet/>
      <dgm:spPr/>
      <dgm:t>
        <a:bodyPr/>
        <a:lstStyle/>
        <a:p>
          <a:endParaRPr lang="en-US"/>
        </a:p>
      </dgm:t>
    </dgm:pt>
    <dgm:pt modelId="{8BF4C3E1-F0C8-4103-9BB1-30C76B34AC40}">
      <dgm:prSet/>
      <dgm:spPr/>
      <dgm:t>
        <a:bodyPr/>
        <a:lstStyle/>
        <a:p>
          <a:r>
            <a:rPr lang="en-US" dirty="0"/>
            <a:t>No mandate on what OpenX version (civil schema) to use.</a:t>
          </a:r>
        </a:p>
      </dgm:t>
    </dgm:pt>
    <dgm:pt modelId="{56ADA979-5B09-4B78-A61E-24FC9B4D0881}" type="parTrans" cxnId="{AC0E378B-0757-4DD2-956D-8BD341EBAC54}">
      <dgm:prSet/>
      <dgm:spPr/>
      <dgm:t>
        <a:bodyPr/>
        <a:lstStyle/>
        <a:p>
          <a:endParaRPr lang="en-US"/>
        </a:p>
      </dgm:t>
    </dgm:pt>
    <dgm:pt modelId="{252B831D-EFC3-40AA-B510-3415F070B8D8}" type="sibTrans" cxnId="{AC0E378B-0757-4DD2-956D-8BD341EBAC54}">
      <dgm:prSet/>
      <dgm:spPr/>
      <dgm:t>
        <a:bodyPr/>
        <a:lstStyle/>
        <a:p>
          <a:endParaRPr lang="en-US"/>
        </a:p>
      </dgm:t>
    </dgm:pt>
    <dgm:pt modelId="{706340D8-6543-4504-B788-4A23CA0167E6}">
      <dgm:prSet/>
      <dgm:spPr/>
      <dgm:t>
        <a:bodyPr/>
        <a:lstStyle/>
        <a:p>
          <a:r>
            <a:rPr lang="en-US" dirty="0"/>
            <a:t>Free to move ahead or lag behind the OpenX version ODOT is using internally.</a:t>
          </a:r>
        </a:p>
      </dgm:t>
    </dgm:pt>
    <dgm:pt modelId="{363CD27B-1050-42F1-A061-DCDE160EEE0A}" type="parTrans" cxnId="{0D12D43C-35BC-4D1A-BB62-3D5A9229385D}">
      <dgm:prSet/>
      <dgm:spPr/>
      <dgm:t>
        <a:bodyPr/>
        <a:lstStyle/>
        <a:p>
          <a:endParaRPr lang="en-US"/>
        </a:p>
      </dgm:t>
    </dgm:pt>
    <dgm:pt modelId="{7797B82F-65CC-4646-A19E-3FB53C7B34D5}" type="sibTrans" cxnId="{0D12D43C-35BC-4D1A-BB62-3D5A9229385D}">
      <dgm:prSet/>
      <dgm:spPr/>
      <dgm:t>
        <a:bodyPr/>
        <a:lstStyle/>
        <a:p>
          <a:endParaRPr lang="en-US"/>
        </a:p>
      </dgm:t>
    </dgm:pt>
    <dgm:pt modelId="{AE25F1D0-9B41-4C7C-8124-609B15E72ADD}">
      <dgm:prSet/>
      <dgm:spPr/>
      <dgm:t>
        <a:bodyPr/>
        <a:lstStyle/>
        <a:p>
          <a:r>
            <a:rPr lang="en-US" dirty="0"/>
            <a:t>Just make sure all users working on a giving project are using the same civil schema to avoid compatibility issues.</a:t>
          </a:r>
        </a:p>
      </dgm:t>
    </dgm:pt>
    <dgm:pt modelId="{E0106538-AAB9-4077-BC47-AE0FE09B2F52}" type="parTrans" cxnId="{E6BE9D86-E69E-434E-8818-10DCC6131067}">
      <dgm:prSet/>
      <dgm:spPr/>
      <dgm:t>
        <a:bodyPr/>
        <a:lstStyle/>
        <a:p>
          <a:endParaRPr lang="en-US"/>
        </a:p>
      </dgm:t>
    </dgm:pt>
    <dgm:pt modelId="{62BBC58B-F958-46FD-A443-DFF84E10FDB5}" type="sibTrans" cxnId="{E6BE9D86-E69E-434E-8818-10DCC6131067}">
      <dgm:prSet/>
      <dgm:spPr/>
      <dgm:t>
        <a:bodyPr/>
        <a:lstStyle/>
        <a:p>
          <a:endParaRPr lang="en-US"/>
        </a:p>
      </dgm:t>
    </dgm:pt>
    <dgm:pt modelId="{239F3B09-F52F-4212-8937-0C7F093E0E25}">
      <dgm:prSet phldrT="[Text]"/>
      <dgm:spPr/>
      <dgm:t>
        <a:bodyPr/>
        <a:lstStyle/>
        <a:p>
          <a:r>
            <a:rPr lang="en-US" dirty="0"/>
            <a:t>Must use the same OpenX Year/major version (civil schema) OHDOT is using internally.</a:t>
          </a:r>
        </a:p>
      </dgm:t>
    </dgm:pt>
    <dgm:pt modelId="{E8913E3F-34C9-4021-924E-CD7561D8228C}" type="parTrans" cxnId="{1CF7032A-852D-4C3A-ACA0-93C414D7C85A}">
      <dgm:prSet/>
      <dgm:spPr/>
      <dgm:t>
        <a:bodyPr/>
        <a:lstStyle/>
        <a:p>
          <a:endParaRPr lang="en-US"/>
        </a:p>
      </dgm:t>
    </dgm:pt>
    <dgm:pt modelId="{E764DA6D-529F-4B8F-8F10-CBCEC441B25F}" type="sibTrans" cxnId="{1CF7032A-852D-4C3A-ACA0-93C414D7C85A}">
      <dgm:prSet/>
      <dgm:spPr/>
      <dgm:t>
        <a:bodyPr/>
        <a:lstStyle/>
        <a:p>
          <a:endParaRPr lang="en-US"/>
        </a:p>
      </dgm:t>
    </dgm:pt>
    <dgm:pt modelId="{04BF5A81-23E5-420D-9F7E-A9DFD8578620}">
      <dgm:prSet phldrT="[Text]"/>
      <dgm:spPr/>
      <dgm:t>
        <a:bodyPr/>
        <a:lstStyle/>
        <a:p>
          <a:r>
            <a:rPr lang="en-US" dirty="0"/>
            <a:t>ODOT does not maintain compatibility with older civil schemas inside our PW </a:t>
          </a:r>
          <a:r>
            <a:rPr lang="en-US" dirty="0" err="1"/>
            <a:t>Datasource</a:t>
          </a:r>
          <a:r>
            <a:rPr lang="en-US" dirty="0"/>
            <a:t>.</a:t>
          </a:r>
        </a:p>
      </dgm:t>
    </dgm:pt>
    <dgm:pt modelId="{72885FF8-A654-4FD7-A434-74B0358E8177}" type="parTrans" cxnId="{506FE204-4C65-4C63-9FFA-713CA2978D60}">
      <dgm:prSet/>
      <dgm:spPr/>
      <dgm:t>
        <a:bodyPr/>
        <a:lstStyle/>
        <a:p>
          <a:endParaRPr lang="en-US"/>
        </a:p>
      </dgm:t>
    </dgm:pt>
    <dgm:pt modelId="{84BD4D44-2E2E-4D58-9BFE-C417204E0831}" type="sibTrans" cxnId="{506FE204-4C65-4C63-9FFA-713CA2978D60}">
      <dgm:prSet/>
      <dgm:spPr/>
      <dgm:t>
        <a:bodyPr/>
        <a:lstStyle/>
        <a:p>
          <a:endParaRPr lang="en-US"/>
        </a:p>
      </dgm:t>
    </dgm:pt>
    <dgm:pt modelId="{3575CBC6-96FB-45A2-8AB4-93842DE73D79}">
      <dgm:prSet phldrT="[Text]"/>
      <dgm:spPr/>
      <dgm:t>
        <a:bodyPr/>
        <a:lstStyle/>
        <a:p>
          <a:r>
            <a:rPr lang="en-US" dirty="0"/>
            <a:t>All CADD standards are maintained/configured within the </a:t>
          </a:r>
          <a:r>
            <a:rPr lang="en-US" dirty="0" err="1"/>
            <a:t>datasource</a:t>
          </a:r>
          <a:r>
            <a:rPr lang="en-US" dirty="0"/>
            <a:t>.</a:t>
          </a:r>
        </a:p>
      </dgm:t>
    </dgm:pt>
    <dgm:pt modelId="{ADCD2ED6-A468-4836-917A-CCA6F12B04F6}" type="parTrans" cxnId="{0EBD855D-D65E-478B-8978-16C9D9CBD337}">
      <dgm:prSet/>
      <dgm:spPr/>
      <dgm:t>
        <a:bodyPr/>
        <a:lstStyle/>
        <a:p>
          <a:endParaRPr lang="en-US"/>
        </a:p>
      </dgm:t>
    </dgm:pt>
    <dgm:pt modelId="{416D9632-DA0E-4260-BD7E-3B479EADD653}" type="sibTrans" cxnId="{0EBD855D-D65E-478B-8978-16C9D9CBD337}">
      <dgm:prSet/>
      <dgm:spPr/>
      <dgm:t>
        <a:bodyPr/>
        <a:lstStyle/>
        <a:p>
          <a:endParaRPr lang="en-US"/>
        </a:p>
      </dgm:t>
    </dgm:pt>
    <dgm:pt modelId="{5A6EBF1D-6AE8-421D-B6F8-BD8FC9E412F5}">
      <dgm:prSet/>
      <dgm:spPr/>
      <dgm:t>
        <a:bodyPr/>
        <a:lstStyle/>
        <a:p>
          <a:r>
            <a:rPr lang="en-US" dirty="0"/>
            <a:t>No local/end user configuration needed</a:t>
          </a:r>
        </a:p>
      </dgm:t>
    </dgm:pt>
    <dgm:pt modelId="{4A3EA655-FDE5-4E9A-B2D6-BEE0C965F572}" type="parTrans" cxnId="{569D0130-9D41-40AF-843D-49B19E0A2539}">
      <dgm:prSet/>
      <dgm:spPr/>
      <dgm:t>
        <a:bodyPr/>
        <a:lstStyle/>
        <a:p>
          <a:endParaRPr lang="en-US"/>
        </a:p>
      </dgm:t>
    </dgm:pt>
    <dgm:pt modelId="{D3022775-0753-46E9-A453-950CDE20A8E8}" type="sibTrans" cxnId="{569D0130-9D41-40AF-843D-49B19E0A2539}">
      <dgm:prSet/>
      <dgm:spPr/>
      <dgm:t>
        <a:bodyPr/>
        <a:lstStyle/>
        <a:p>
          <a:endParaRPr lang="en-US"/>
        </a:p>
      </dgm:t>
    </dgm:pt>
    <dgm:pt modelId="{078440A1-9FB7-4854-98BB-7944BFAF081F}">
      <dgm:prSet/>
      <dgm:spPr/>
      <dgm:t>
        <a:bodyPr/>
        <a:lstStyle/>
        <a:p>
          <a:r>
            <a:rPr lang="en-US" b="1" dirty="0"/>
            <a:t>Simply load the </a:t>
          </a:r>
          <a:r>
            <a:rPr lang="en-US" b="1" dirty="0" err="1"/>
            <a:t>dgn</a:t>
          </a:r>
          <a:r>
            <a:rPr lang="en-US" b="1" dirty="0"/>
            <a:t> file with the correct version</a:t>
          </a:r>
        </a:p>
      </dgm:t>
    </dgm:pt>
    <dgm:pt modelId="{AEEDA594-5B9D-4E5F-BDAB-3A27398F3BE7}" type="parTrans" cxnId="{1FC257F5-2A4E-44E4-A0C3-E82D56155007}">
      <dgm:prSet/>
      <dgm:spPr/>
      <dgm:t>
        <a:bodyPr/>
        <a:lstStyle/>
        <a:p>
          <a:endParaRPr lang="en-US"/>
        </a:p>
      </dgm:t>
    </dgm:pt>
    <dgm:pt modelId="{4B779FEF-A6C7-42D2-8C16-E0176D44A439}" type="sibTrans" cxnId="{1FC257F5-2A4E-44E4-A0C3-E82D56155007}">
      <dgm:prSet/>
      <dgm:spPr/>
      <dgm:t>
        <a:bodyPr/>
        <a:lstStyle/>
        <a:p>
          <a:endParaRPr lang="en-US"/>
        </a:p>
      </dgm:t>
    </dgm:pt>
    <dgm:pt modelId="{65F4E4DB-051D-4FB2-91B1-CB0D7DACA572}">
      <dgm:prSet/>
      <dgm:spPr/>
      <dgm:t>
        <a:bodyPr/>
        <a:lstStyle/>
        <a:p>
          <a:r>
            <a:rPr lang="en-US" dirty="0"/>
            <a:t>Free to setup and configure workspace as desired.</a:t>
          </a:r>
        </a:p>
      </dgm:t>
    </dgm:pt>
    <dgm:pt modelId="{30013353-F15B-4D87-9F95-5C7455A215E1}" type="parTrans" cxnId="{4867B31F-FDBB-40F2-8D87-9FF99B44C9A7}">
      <dgm:prSet/>
      <dgm:spPr/>
      <dgm:t>
        <a:bodyPr/>
        <a:lstStyle/>
        <a:p>
          <a:endParaRPr lang="en-US"/>
        </a:p>
      </dgm:t>
    </dgm:pt>
    <dgm:pt modelId="{C5504D02-E4BE-4274-848F-5AC696A91070}" type="sibTrans" cxnId="{4867B31F-FDBB-40F2-8D87-9FF99B44C9A7}">
      <dgm:prSet/>
      <dgm:spPr/>
      <dgm:t>
        <a:bodyPr/>
        <a:lstStyle/>
        <a:p>
          <a:endParaRPr lang="en-US"/>
        </a:p>
      </dgm:t>
    </dgm:pt>
    <dgm:pt modelId="{1B97E525-DC28-4675-8AE1-F6AAC819BC4E}" type="pres">
      <dgm:prSet presAssocID="{D782DD46-BE95-4861-95E5-D876C18683EB}" presName="linear" presStyleCnt="0">
        <dgm:presLayoutVars>
          <dgm:dir/>
          <dgm:animLvl val="lvl"/>
          <dgm:resizeHandles val="exact"/>
        </dgm:presLayoutVars>
      </dgm:prSet>
      <dgm:spPr/>
    </dgm:pt>
    <dgm:pt modelId="{A698E2CC-FCC1-4288-BCD8-5475F3EB301D}" type="pres">
      <dgm:prSet presAssocID="{24C73D20-FDB5-42B1-B582-58AA139FF1A1}" presName="parentLin" presStyleCnt="0"/>
      <dgm:spPr/>
    </dgm:pt>
    <dgm:pt modelId="{675AE174-4F29-43DD-8B33-DFF29B5F8DE2}" type="pres">
      <dgm:prSet presAssocID="{24C73D20-FDB5-42B1-B582-58AA139FF1A1}" presName="parentLeftMargin" presStyleLbl="node1" presStyleIdx="0" presStyleCnt="2"/>
      <dgm:spPr/>
    </dgm:pt>
    <dgm:pt modelId="{7EB008FE-5852-4655-BBDE-C3EE37F57953}" type="pres">
      <dgm:prSet presAssocID="{24C73D20-FDB5-42B1-B582-58AA139FF1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34809D-202A-43B4-85E7-A454A77044DB}" type="pres">
      <dgm:prSet presAssocID="{24C73D20-FDB5-42B1-B582-58AA139FF1A1}" presName="negativeSpace" presStyleCnt="0"/>
      <dgm:spPr/>
    </dgm:pt>
    <dgm:pt modelId="{9E6B847B-1F6F-4268-AA07-4654B375BDCE}" type="pres">
      <dgm:prSet presAssocID="{24C73D20-FDB5-42B1-B582-58AA139FF1A1}" presName="childText" presStyleLbl="conFgAcc1" presStyleIdx="0" presStyleCnt="2">
        <dgm:presLayoutVars>
          <dgm:bulletEnabled val="1"/>
        </dgm:presLayoutVars>
      </dgm:prSet>
      <dgm:spPr/>
    </dgm:pt>
    <dgm:pt modelId="{4E25C92D-B957-44FC-A5C2-1D72C7E4529B}" type="pres">
      <dgm:prSet presAssocID="{6E1F1122-23EA-4811-8E32-6CCB46110DF3}" presName="spaceBetweenRectangles" presStyleCnt="0"/>
      <dgm:spPr/>
    </dgm:pt>
    <dgm:pt modelId="{D77EA41E-0FC4-4410-BF6D-A644C77BB837}" type="pres">
      <dgm:prSet presAssocID="{D517E8CE-1D82-4170-B26B-F44C377D874A}" presName="parentLin" presStyleCnt="0"/>
      <dgm:spPr/>
    </dgm:pt>
    <dgm:pt modelId="{9790003E-6A3F-481A-B01D-156992D01B4E}" type="pres">
      <dgm:prSet presAssocID="{D517E8CE-1D82-4170-B26B-F44C377D874A}" presName="parentLeftMargin" presStyleLbl="node1" presStyleIdx="0" presStyleCnt="2"/>
      <dgm:spPr/>
    </dgm:pt>
    <dgm:pt modelId="{EE3EE4E5-C5FA-44B4-833C-6AD019E16A94}" type="pres">
      <dgm:prSet presAssocID="{D517E8CE-1D82-4170-B26B-F44C377D874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B7086D9-6381-487C-90A7-20CAB062B93C}" type="pres">
      <dgm:prSet presAssocID="{D517E8CE-1D82-4170-B26B-F44C377D874A}" presName="negativeSpace" presStyleCnt="0"/>
      <dgm:spPr/>
    </dgm:pt>
    <dgm:pt modelId="{B69FCB43-4B44-4AE5-BAA9-583492FA5C84}" type="pres">
      <dgm:prSet presAssocID="{D517E8CE-1D82-4170-B26B-F44C377D874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81C703-ACE4-42E0-B504-F840083118D0}" type="presOf" srcId="{3575CBC6-96FB-45A2-8AB4-93842DE73D79}" destId="{9E6B847B-1F6F-4268-AA07-4654B375BDCE}" srcOrd="0" destOrd="2" presId="urn:microsoft.com/office/officeart/2005/8/layout/list1"/>
    <dgm:cxn modelId="{506FE204-4C65-4C63-9FFA-713CA2978D60}" srcId="{24C73D20-FDB5-42B1-B582-58AA139FF1A1}" destId="{04BF5A81-23E5-420D-9F7E-A9DFD8578620}" srcOrd="1" destOrd="0" parTransId="{72885FF8-A654-4FD7-A434-74B0358E8177}" sibTransId="{84BD4D44-2E2E-4D58-9BFE-C417204E0831}"/>
    <dgm:cxn modelId="{AAF79512-2332-495B-9383-EBDFD2ACBCD7}" type="presOf" srcId="{24C73D20-FDB5-42B1-B582-58AA139FF1A1}" destId="{675AE174-4F29-43DD-8B33-DFF29B5F8DE2}" srcOrd="0" destOrd="0" presId="urn:microsoft.com/office/officeart/2005/8/layout/list1"/>
    <dgm:cxn modelId="{99CD101C-7582-4F13-A484-E33B22E07111}" type="presOf" srcId="{D517E8CE-1D82-4170-B26B-F44C377D874A}" destId="{9790003E-6A3F-481A-B01D-156992D01B4E}" srcOrd="0" destOrd="0" presId="urn:microsoft.com/office/officeart/2005/8/layout/list1"/>
    <dgm:cxn modelId="{2FB3351F-2508-4369-8E4A-EB6571503791}" type="presOf" srcId="{65F4E4DB-051D-4FB2-91B1-CB0D7DACA572}" destId="{B69FCB43-4B44-4AE5-BAA9-583492FA5C84}" srcOrd="0" destOrd="3" presId="urn:microsoft.com/office/officeart/2005/8/layout/list1"/>
    <dgm:cxn modelId="{4867B31F-FDBB-40F2-8D87-9FF99B44C9A7}" srcId="{D517E8CE-1D82-4170-B26B-F44C377D874A}" destId="{65F4E4DB-051D-4FB2-91B1-CB0D7DACA572}" srcOrd="2" destOrd="0" parTransId="{30013353-F15B-4D87-9F95-5C7455A215E1}" sibTransId="{C5504D02-E4BE-4274-848F-5AC696A91070}"/>
    <dgm:cxn modelId="{1CF7032A-852D-4C3A-ACA0-93C414D7C85A}" srcId="{24C73D20-FDB5-42B1-B582-58AA139FF1A1}" destId="{239F3B09-F52F-4212-8937-0C7F093E0E25}" srcOrd="0" destOrd="0" parTransId="{E8913E3F-34C9-4021-924E-CD7561D8228C}" sibTransId="{E764DA6D-529F-4B8F-8F10-CBCEC441B25F}"/>
    <dgm:cxn modelId="{806CC02D-6907-478D-A37D-6BC10612F12B}" srcId="{D782DD46-BE95-4861-95E5-D876C18683EB}" destId="{D517E8CE-1D82-4170-B26B-F44C377D874A}" srcOrd="1" destOrd="0" parTransId="{56533F25-34A7-4410-BDCD-97B2928E6592}" sibTransId="{F9D1FCD6-CC2D-43F9-92C6-CEA384F42C4E}"/>
    <dgm:cxn modelId="{569D0130-9D41-40AF-843D-49B19E0A2539}" srcId="{3575CBC6-96FB-45A2-8AB4-93842DE73D79}" destId="{5A6EBF1D-6AE8-421D-B6F8-BD8FC9E412F5}" srcOrd="0" destOrd="0" parTransId="{4A3EA655-FDE5-4E9A-B2D6-BEE0C965F572}" sibTransId="{D3022775-0753-46E9-A453-950CDE20A8E8}"/>
    <dgm:cxn modelId="{05F6BA33-81CC-4BE6-AEAE-19165A28D484}" type="presOf" srcId="{5A6EBF1D-6AE8-421D-B6F8-BD8FC9E412F5}" destId="{9E6B847B-1F6F-4268-AA07-4654B375BDCE}" srcOrd="0" destOrd="3" presId="urn:microsoft.com/office/officeart/2005/8/layout/list1"/>
    <dgm:cxn modelId="{0D12D43C-35BC-4D1A-BB62-3D5A9229385D}" srcId="{8BF4C3E1-F0C8-4103-9BB1-30C76B34AC40}" destId="{706340D8-6543-4504-B788-4A23CA0167E6}" srcOrd="0" destOrd="0" parTransId="{363CD27B-1050-42F1-A061-DCDE160EEE0A}" sibTransId="{7797B82F-65CC-4646-A19E-3FB53C7B34D5}"/>
    <dgm:cxn modelId="{0EBD855D-D65E-478B-8978-16C9D9CBD337}" srcId="{24C73D20-FDB5-42B1-B582-58AA139FF1A1}" destId="{3575CBC6-96FB-45A2-8AB4-93842DE73D79}" srcOrd="2" destOrd="0" parTransId="{ADCD2ED6-A468-4836-917A-CCA6F12B04F6}" sibTransId="{416D9632-DA0E-4260-BD7E-3B479EADD653}"/>
    <dgm:cxn modelId="{2F97464A-E525-498A-9F17-208B97437491}" type="presOf" srcId="{D517E8CE-1D82-4170-B26B-F44C377D874A}" destId="{EE3EE4E5-C5FA-44B4-833C-6AD019E16A94}" srcOrd="1" destOrd="0" presId="urn:microsoft.com/office/officeart/2005/8/layout/list1"/>
    <dgm:cxn modelId="{B7F6F16E-AB4A-48FC-88DA-9CF769ACC08C}" type="presOf" srcId="{AE25F1D0-9B41-4C7C-8124-609B15E72ADD}" destId="{B69FCB43-4B44-4AE5-BAA9-583492FA5C84}" srcOrd="0" destOrd="2" presId="urn:microsoft.com/office/officeart/2005/8/layout/list1"/>
    <dgm:cxn modelId="{E6BE9D86-E69E-434E-8818-10DCC6131067}" srcId="{D517E8CE-1D82-4170-B26B-F44C377D874A}" destId="{AE25F1D0-9B41-4C7C-8124-609B15E72ADD}" srcOrd="1" destOrd="0" parTransId="{E0106538-AAB9-4077-BC47-AE0FE09B2F52}" sibTransId="{62BBC58B-F958-46FD-A443-DFF84E10FDB5}"/>
    <dgm:cxn modelId="{AC0E378B-0757-4DD2-956D-8BD341EBAC54}" srcId="{D517E8CE-1D82-4170-B26B-F44C377D874A}" destId="{8BF4C3E1-F0C8-4103-9BB1-30C76B34AC40}" srcOrd="0" destOrd="0" parTransId="{56ADA979-5B09-4B78-A61E-24FC9B4D0881}" sibTransId="{252B831D-EFC3-40AA-B510-3415F070B8D8}"/>
    <dgm:cxn modelId="{043FCF94-45E7-4F5F-8AF8-9DD11BEA3617}" type="presOf" srcId="{078440A1-9FB7-4854-98BB-7944BFAF081F}" destId="{9E6B847B-1F6F-4268-AA07-4654B375BDCE}" srcOrd="0" destOrd="4" presId="urn:microsoft.com/office/officeart/2005/8/layout/list1"/>
    <dgm:cxn modelId="{702CE194-088F-43A0-9C6D-2682F8632C26}" type="presOf" srcId="{24C73D20-FDB5-42B1-B582-58AA139FF1A1}" destId="{7EB008FE-5852-4655-BBDE-C3EE37F57953}" srcOrd="1" destOrd="0" presId="urn:microsoft.com/office/officeart/2005/8/layout/list1"/>
    <dgm:cxn modelId="{35A000A2-2B0F-48C4-BF35-318A097327E1}" type="presOf" srcId="{D782DD46-BE95-4861-95E5-D876C18683EB}" destId="{1B97E525-DC28-4675-8AE1-F6AAC819BC4E}" srcOrd="0" destOrd="0" presId="urn:microsoft.com/office/officeart/2005/8/layout/list1"/>
    <dgm:cxn modelId="{E9D058B7-E820-4F47-A656-4B8E249EABDD}" type="presOf" srcId="{04BF5A81-23E5-420D-9F7E-A9DFD8578620}" destId="{9E6B847B-1F6F-4268-AA07-4654B375BDCE}" srcOrd="0" destOrd="1" presId="urn:microsoft.com/office/officeart/2005/8/layout/list1"/>
    <dgm:cxn modelId="{615B8AC2-1C59-4D9A-8EB6-F2AFF2EDDB83}" type="presOf" srcId="{239F3B09-F52F-4212-8937-0C7F093E0E25}" destId="{9E6B847B-1F6F-4268-AA07-4654B375BDCE}" srcOrd="0" destOrd="0" presId="urn:microsoft.com/office/officeart/2005/8/layout/list1"/>
    <dgm:cxn modelId="{E6731AD9-C7CB-4058-B694-6A16F249FF0D}" type="presOf" srcId="{8BF4C3E1-F0C8-4103-9BB1-30C76B34AC40}" destId="{B69FCB43-4B44-4AE5-BAA9-583492FA5C84}" srcOrd="0" destOrd="0" presId="urn:microsoft.com/office/officeart/2005/8/layout/list1"/>
    <dgm:cxn modelId="{36D5BCDA-F006-4545-9F3F-D3B461A5324A}" type="presOf" srcId="{706340D8-6543-4504-B788-4A23CA0167E6}" destId="{B69FCB43-4B44-4AE5-BAA9-583492FA5C84}" srcOrd="0" destOrd="1" presId="urn:microsoft.com/office/officeart/2005/8/layout/list1"/>
    <dgm:cxn modelId="{1FC257F5-2A4E-44E4-A0C3-E82D56155007}" srcId="{3575CBC6-96FB-45A2-8AB4-93842DE73D79}" destId="{078440A1-9FB7-4854-98BB-7944BFAF081F}" srcOrd="1" destOrd="0" parTransId="{AEEDA594-5B9D-4E5F-BDAB-3A27398F3BE7}" sibTransId="{4B779FEF-A6C7-42D2-8C16-E0176D44A439}"/>
    <dgm:cxn modelId="{B9EC8EF8-2E04-48F4-9633-05BEAFB8C266}" srcId="{D782DD46-BE95-4861-95E5-D876C18683EB}" destId="{24C73D20-FDB5-42B1-B582-58AA139FF1A1}" srcOrd="0" destOrd="0" parTransId="{792E9F71-F0D4-4B36-BFBA-3D2B38EBA7AC}" sibTransId="{6E1F1122-23EA-4811-8E32-6CCB46110DF3}"/>
    <dgm:cxn modelId="{2A254685-FE2A-42F1-8345-01B24F2B1645}" type="presParOf" srcId="{1B97E525-DC28-4675-8AE1-F6AAC819BC4E}" destId="{A698E2CC-FCC1-4288-BCD8-5475F3EB301D}" srcOrd="0" destOrd="0" presId="urn:microsoft.com/office/officeart/2005/8/layout/list1"/>
    <dgm:cxn modelId="{A7337E1B-C037-415B-8CA4-2A34E70B3FA8}" type="presParOf" srcId="{A698E2CC-FCC1-4288-BCD8-5475F3EB301D}" destId="{675AE174-4F29-43DD-8B33-DFF29B5F8DE2}" srcOrd="0" destOrd="0" presId="urn:microsoft.com/office/officeart/2005/8/layout/list1"/>
    <dgm:cxn modelId="{20FBEEF1-9EED-48F2-954A-21E148E821D2}" type="presParOf" srcId="{A698E2CC-FCC1-4288-BCD8-5475F3EB301D}" destId="{7EB008FE-5852-4655-BBDE-C3EE37F57953}" srcOrd="1" destOrd="0" presId="urn:microsoft.com/office/officeart/2005/8/layout/list1"/>
    <dgm:cxn modelId="{D75C2F9E-E55A-4B37-83E8-C1C5B4337616}" type="presParOf" srcId="{1B97E525-DC28-4675-8AE1-F6AAC819BC4E}" destId="{C334809D-202A-43B4-85E7-A454A77044DB}" srcOrd="1" destOrd="0" presId="urn:microsoft.com/office/officeart/2005/8/layout/list1"/>
    <dgm:cxn modelId="{973F45AB-C9AA-45A2-BDAC-8957BE499EAF}" type="presParOf" srcId="{1B97E525-DC28-4675-8AE1-F6AAC819BC4E}" destId="{9E6B847B-1F6F-4268-AA07-4654B375BDCE}" srcOrd="2" destOrd="0" presId="urn:microsoft.com/office/officeart/2005/8/layout/list1"/>
    <dgm:cxn modelId="{E9C35717-BECC-4665-99B2-943CA75FBA89}" type="presParOf" srcId="{1B97E525-DC28-4675-8AE1-F6AAC819BC4E}" destId="{4E25C92D-B957-44FC-A5C2-1D72C7E4529B}" srcOrd="3" destOrd="0" presId="urn:microsoft.com/office/officeart/2005/8/layout/list1"/>
    <dgm:cxn modelId="{2064689D-9D20-4D0A-B90F-93C5A4988F94}" type="presParOf" srcId="{1B97E525-DC28-4675-8AE1-F6AAC819BC4E}" destId="{D77EA41E-0FC4-4410-BF6D-A644C77BB837}" srcOrd="4" destOrd="0" presId="urn:microsoft.com/office/officeart/2005/8/layout/list1"/>
    <dgm:cxn modelId="{22E1C9A8-1232-4088-A7BA-54501C009B98}" type="presParOf" srcId="{D77EA41E-0FC4-4410-BF6D-A644C77BB837}" destId="{9790003E-6A3F-481A-B01D-156992D01B4E}" srcOrd="0" destOrd="0" presId="urn:microsoft.com/office/officeart/2005/8/layout/list1"/>
    <dgm:cxn modelId="{DD16F19D-6B5F-4D2F-87DD-25C53CF57884}" type="presParOf" srcId="{D77EA41E-0FC4-4410-BF6D-A644C77BB837}" destId="{EE3EE4E5-C5FA-44B4-833C-6AD019E16A94}" srcOrd="1" destOrd="0" presId="urn:microsoft.com/office/officeart/2005/8/layout/list1"/>
    <dgm:cxn modelId="{A8D83BDC-ABC1-45F1-BB64-2E359FE35066}" type="presParOf" srcId="{1B97E525-DC28-4675-8AE1-F6AAC819BC4E}" destId="{AB7086D9-6381-487C-90A7-20CAB062B93C}" srcOrd="5" destOrd="0" presId="urn:microsoft.com/office/officeart/2005/8/layout/list1"/>
    <dgm:cxn modelId="{CD842C88-C516-451C-AAB0-173E37F62C1A}" type="presParOf" srcId="{1B97E525-DC28-4675-8AE1-F6AAC819BC4E}" destId="{B69FCB43-4B44-4AE5-BAA9-583492FA5C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AF4AC-F91D-4B98-B358-9C28B6B9E06C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6F244F-CDF8-4468-857A-122E3F8CD3ED}">
      <dgm:prSet phldrT="[Text]"/>
      <dgm:spPr/>
      <dgm:t>
        <a:bodyPr/>
        <a:lstStyle/>
        <a:p>
          <a:r>
            <a:rPr lang="en-US" dirty="0"/>
            <a:t>Don’t maintain compatibility with older civil schemas</a:t>
          </a:r>
        </a:p>
      </dgm:t>
    </dgm:pt>
    <dgm:pt modelId="{D6D87746-86FA-493E-B360-F50F34A245AF}" type="parTrans" cxnId="{40064D0F-0628-4EA1-AE77-C71C72203F98}">
      <dgm:prSet/>
      <dgm:spPr/>
      <dgm:t>
        <a:bodyPr/>
        <a:lstStyle/>
        <a:p>
          <a:endParaRPr lang="en-US"/>
        </a:p>
      </dgm:t>
    </dgm:pt>
    <dgm:pt modelId="{B4542B8D-23F8-48FD-B7EF-8FC6CE8EFA21}" type="sibTrans" cxnId="{40064D0F-0628-4EA1-AE77-C71C72203F98}">
      <dgm:prSet/>
      <dgm:spPr/>
      <dgm:t>
        <a:bodyPr/>
        <a:lstStyle/>
        <a:p>
          <a:endParaRPr lang="en-US"/>
        </a:p>
      </dgm:t>
    </dgm:pt>
    <dgm:pt modelId="{D1B2A91F-84E6-49B3-9B66-502C4EF96C64}">
      <dgm:prSet phldrT="[Text]"/>
      <dgm:spPr/>
      <dgm:t>
        <a:bodyPr/>
        <a:lstStyle/>
        <a:p>
          <a:r>
            <a:rPr lang="en-US" dirty="0"/>
            <a:t>Only need one copy of our workspace</a:t>
          </a:r>
        </a:p>
      </dgm:t>
    </dgm:pt>
    <dgm:pt modelId="{61A6D1E5-8937-4BDD-94FE-9F7C0B1CE73E}" type="parTrans" cxnId="{ED4BB1DE-6952-435A-A88F-33D5B1F04DF4}">
      <dgm:prSet/>
      <dgm:spPr/>
      <dgm:t>
        <a:bodyPr/>
        <a:lstStyle/>
        <a:p>
          <a:endParaRPr lang="en-US"/>
        </a:p>
      </dgm:t>
    </dgm:pt>
    <dgm:pt modelId="{42E0B5D2-1837-419C-8ECC-C2147E8207FF}" type="sibTrans" cxnId="{ED4BB1DE-6952-435A-A88F-33D5B1F04DF4}">
      <dgm:prSet/>
      <dgm:spPr/>
      <dgm:t>
        <a:bodyPr/>
        <a:lstStyle/>
        <a:p>
          <a:endParaRPr lang="en-US"/>
        </a:p>
      </dgm:t>
    </dgm:pt>
    <dgm:pt modelId="{7339952D-EEB7-494C-BD48-9DF4DDF8F224}">
      <dgm:prSet phldrT="[Text]"/>
      <dgm:spPr/>
      <dgm:t>
        <a:bodyPr/>
        <a:lstStyle/>
        <a:p>
          <a:r>
            <a:rPr lang="en-US" dirty="0"/>
            <a:t>Maintain compatibility with older civil schemas</a:t>
          </a:r>
        </a:p>
      </dgm:t>
    </dgm:pt>
    <dgm:pt modelId="{97AC0014-BC2B-457A-9604-6A42E6D0FE2D}" type="parTrans" cxnId="{9B2111FD-8482-479F-B948-409275A64D14}">
      <dgm:prSet/>
      <dgm:spPr/>
      <dgm:t>
        <a:bodyPr/>
        <a:lstStyle/>
        <a:p>
          <a:endParaRPr lang="en-US"/>
        </a:p>
      </dgm:t>
    </dgm:pt>
    <dgm:pt modelId="{D41D5569-9D54-406D-BB1D-AC6CD7289BED}" type="sibTrans" cxnId="{9B2111FD-8482-479F-B948-409275A64D14}">
      <dgm:prSet/>
      <dgm:spPr/>
      <dgm:t>
        <a:bodyPr/>
        <a:lstStyle/>
        <a:p>
          <a:endParaRPr lang="en-US"/>
        </a:p>
      </dgm:t>
    </dgm:pt>
    <dgm:pt modelId="{94FED3C7-2871-48FD-83BE-3692BAB57D51}">
      <dgm:prSet phldrT="[Text]"/>
      <dgm:spPr/>
      <dgm:t>
        <a:bodyPr/>
        <a:lstStyle/>
        <a:p>
          <a:r>
            <a:rPr lang="en-US" dirty="0"/>
            <a:t>Need separate copies of our workspace (one for each civil schema)</a:t>
          </a:r>
        </a:p>
      </dgm:t>
    </dgm:pt>
    <dgm:pt modelId="{AE07BE1C-DF90-41A6-AFF1-6F2707A9F2C8}" type="parTrans" cxnId="{AC1FE621-58EC-4B30-9D97-A399E7D48279}">
      <dgm:prSet/>
      <dgm:spPr/>
      <dgm:t>
        <a:bodyPr/>
        <a:lstStyle/>
        <a:p>
          <a:endParaRPr lang="en-US"/>
        </a:p>
      </dgm:t>
    </dgm:pt>
    <dgm:pt modelId="{B4EE2A14-4FC5-40FE-BC27-1CDD12773B8F}" type="sibTrans" cxnId="{AC1FE621-58EC-4B30-9D97-A399E7D48279}">
      <dgm:prSet/>
      <dgm:spPr/>
      <dgm:t>
        <a:bodyPr/>
        <a:lstStyle/>
        <a:p>
          <a:endParaRPr lang="en-US"/>
        </a:p>
      </dgm:t>
    </dgm:pt>
    <dgm:pt modelId="{616AC7C6-02C4-4902-902E-773A57CC4CDD}">
      <dgm:prSet phldrT="[Text]"/>
      <dgm:spPr/>
      <dgm:t>
        <a:bodyPr/>
        <a:lstStyle/>
        <a:p>
          <a:r>
            <a:rPr lang="en-US" dirty="0"/>
            <a:t>Need to keep </a:t>
          </a:r>
          <a:r>
            <a:rPr lang="en-US" dirty="0" err="1"/>
            <a:t>workset</a:t>
          </a:r>
          <a:r>
            <a:rPr lang="en-US" dirty="0"/>
            <a:t> </a:t>
          </a:r>
          <a:r>
            <a:rPr lang="en-US" dirty="0" err="1"/>
            <a:t>cfg</a:t>
          </a:r>
          <a:r>
            <a:rPr lang="en-US" dirty="0"/>
            <a:t> files separated by civil schema</a:t>
          </a:r>
        </a:p>
      </dgm:t>
    </dgm:pt>
    <dgm:pt modelId="{35B77E56-24C8-4E8D-A5FC-DA080438B372}" type="parTrans" cxnId="{79F917F7-B056-462D-8E6E-A1E16B64A150}">
      <dgm:prSet/>
      <dgm:spPr/>
      <dgm:t>
        <a:bodyPr/>
        <a:lstStyle/>
        <a:p>
          <a:endParaRPr lang="en-US"/>
        </a:p>
      </dgm:t>
    </dgm:pt>
    <dgm:pt modelId="{C8142D78-E189-4411-B3CA-061D94F08CE3}" type="sibTrans" cxnId="{79F917F7-B056-462D-8E6E-A1E16B64A150}">
      <dgm:prSet/>
      <dgm:spPr/>
      <dgm:t>
        <a:bodyPr/>
        <a:lstStyle/>
        <a:p>
          <a:endParaRPr lang="en-US"/>
        </a:p>
      </dgm:t>
    </dgm:pt>
    <dgm:pt modelId="{E58DC420-7A2C-4A8F-9C8A-D786D138B8FC}" type="pres">
      <dgm:prSet presAssocID="{292AF4AC-F91D-4B98-B358-9C28B6B9E06C}" presName="Name0" presStyleCnt="0">
        <dgm:presLayoutVars>
          <dgm:dir/>
          <dgm:animLvl val="lvl"/>
          <dgm:resizeHandles/>
        </dgm:presLayoutVars>
      </dgm:prSet>
      <dgm:spPr/>
    </dgm:pt>
    <dgm:pt modelId="{B0D21852-5D53-47D8-B073-AC86923A4596}" type="pres">
      <dgm:prSet presAssocID="{C56F244F-CDF8-4468-857A-122E3F8CD3ED}" presName="linNode" presStyleCnt="0"/>
      <dgm:spPr/>
    </dgm:pt>
    <dgm:pt modelId="{C6E16A21-7F21-4121-BF4F-C29115FF8F67}" type="pres">
      <dgm:prSet presAssocID="{C56F244F-CDF8-4468-857A-122E3F8CD3ED}" presName="parentShp" presStyleLbl="node1" presStyleIdx="0" presStyleCnt="2">
        <dgm:presLayoutVars>
          <dgm:bulletEnabled val="1"/>
        </dgm:presLayoutVars>
      </dgm:prSet>
      <dgm:spPr/>
    </dgm:pt>
    <dgm:pt modelId="{35917F9E-FA52-46C2-97D8-43704B84B1B6}" type="pres">
      <dgm:prSet presAssocID="{C56F244F-CDF8-4468-857A-122E3F8CD3ED}" presName="childShp" presStyleLbl="bgAccFollowNode1" presStyleIdx="0" presStyleCnt="2">
        <dgm:presLayoutVars>
          <dgm:bulletEnabled val="1"/>
        </dgm:presLayoutVars>
      </dgm:prSet>
      <dgm:spPr/>
    </dgm:pt>
    <dgm:pt modelId="{7490FD00-E5CB-4899-A8C6-9E3826FAFC47}" type="pres">
      <dgm:prSet presAssocID="{B4542B8D-23F8-48FD-B7EF-8FC6CE8EFA21}" presName="spacing" presStyleCnt="0"/>
      <dgm:spPr/>
    </dgm:pt>
    <dgm:pt modelId="{04469854-9694-4FFC-B2BB-0FD3E1A91BBA}" type="pres">
      <dgm:prSet presAssocID="{7339952D-EEB7-494C-BD48-9DF4DDF8F224}" presName="linNode" presStyleCnt="0"/>
      <dgm:spPr/>
    </dgm:pt>
    <dgm:pt modelId="{42555336-CC19-40B3-9F8A-AF994B02D87D}" type="pres">
      <dgm:prSet presAssocID="{7339952D-EEB7-494C-BD48-9DF4DDF8F224}" presName="parentShp" presStyleLbl="node1" presStyleIdx="1" presStyleCnt="2">
        <dgm:presLayoutVars>
          <dgm:bulletEnabled val="1"/>
        </dgm:presLayoutVars>
      </dgm:prSet>
      <dgm:spPr/>
    </dgm:pt>
    <dgm:pt modelId="{D4D9CB06-A41F-4178-8B1C-B39856E40583}" type="pres">
      <dgm:prSet presAssocID="{7339952D-EEB7-494C-BD48-9DF4DDF8F22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0064D0F-0628-4EA1-AE77-C71C72203F98}" srcId="{292AF4AC-F91D-4B98-B358-9C28B6B9E06C}" destId="{C56F244F-CDF8-4468-857A-122E3F8CD3ED}" srcOrd="0" destOrd="0" parTransId="{D6D87746-86FA-493E-B360-F50F34A245AF}" sibTransId="{B4542B8D-23F8-48FD-B7EF-8FC6CE8EFA21}"/>
    <dgm:cxn modelId="{AC1FE621-58EC-4B30-9D97-A399E7D48279}" srcId="{7339952D-EEB7-494C-BD48-9DF4DDF8F224}" destId="{94FED3C7-2871-48FD-83BE-3692BAB57D51}" srcOrd="0" destOrd="0" parTransId="{AE07BE1C-DF90-41A6-AFF1-6F2707A9F2C8}" sibTransId="{B4EE2A14-4FC5-40FE-BC27-1CDD12773B8F}"/>
    <dgm:cxn modelId="{672D2142-1DAD-4860-86B4-48B52F02D507}" type="presOf" srcId="{292AF4AC-F91D-4B98-B358-9C28B6B9E06C}" destId="{E58DC420-7A2C-4A8F-9C8A-D786D138B8FC}" srcOrd="0" destOrd="0" presId="urn:microsoft.com/office/officeart/2005/8/layout/vList6"/>
    <dgm:cxn modelId="{BB167763-D904-4D56-BEA7-58FE9FD21BF5}" type="presOf" srcId="{C56F244F-CDF8-4468-857A-122E3F8CD3ED}" destId="{C6E16A21-7F21-4121-BF4F-C29115FF8F67}" srcOrd="0" destOrd="0" presId="urn:microsoft.com/office/officeart/2005/8/layout/vList6"/>
    <dgm:cxn modelId="{9CEFB091-E723-43DE-AF82-2A0B506E6341}" type="presOf" srcId="{616AC7C6-02C4-4902-902E-773A57CC4CDD}" destId="{D4D9CB06-A41F-4178-8B1C-B39856E40583}" srcOrd="0" destOrd="1" presId="urn:microsoft.com/office/officeart/2005/8/layout/vList6"/>
    <dgm:cxn modelId="{E25D79A4-4101-4A34-9497-1FF0F87CBE05}" type="presOf" srcId="{D1B2A91F-84E6-49B3-9B66-502C4EF96C64}" destId="{35917F9E-FA52-46C2-97D8-43704B84B1B6}" srcOrd="0" destOrd="0" presId="urn:microsoft.com/office/officeart/2005/8/layout/vList6"/>
    <dgm:cxn modelId="{CABD2FC3-8A7F-4479-8802-1D66F22724AC}" type="presOf" srcId="{94FED3C7-2871-48FD-83BE-3692BAB57D51}" destId="{D4D9CB06-A41F-4178-8B1C-B39856E40583}" srcOrd="0" destOrd="0" presId="urn:microsoft.com/office/officeart/2005/8/layout/vList6"/>
    <dgm:cxn modelId="{ED4BB1DE-6952-435A-A88F-33D5B1F04DF4}" srcId="{C56F244F-CDF8-4468-857A-122E3F8CD3ED}" destId="{D1B2A91F-84E6-49B3-9B66-502C4EF96C64}" srcOrd="0" destOrd="0" parTransId="{61A6D1E5-8937-4BDD-94FE-9F7C0B1CE73E}" sibTransId="{42E0B5D2-1837-419C-8ECC-C2147E8207FF}"/>
    <dgm:cxn modelId="{3F2AABEC-5AFA-4D45-BCB3-70EB297B9C35}" type="presOf" srcId="{7339952D-EEB7-494C-BD48-9DF4DDF8F224}" destId="{42555336-CC19-40B3-9F8A-AF994B02D87D}" srcOrd="0" destOrd="0" presId="urn:microsoft.com/office/officeart/2005/8/layout/vList6"/>
    <dgm:cxn modelId="{79F917F7-B056-462D-8E6E-A1E16B64A150}" srcId="{7339952D-EEB7-494C-BD48-9DF4DDF8F224}" destId="{616AC7C6-02C4-4902-902E-773A57CC4CDD}" srcOrd="1" destOrd="0" parTransId="{35B77E56-24C8-4E8D-A5FC-DA080438B372}" sibTransId="{C8142D78-E189-4411-B3CA-061D94F08CE3}"/>
    <dgm:cxn modelId="{9B2111FD-8482-479F-B948-409275A64D14}" srcId="{292AF4AC-F91D-4B98-B358-9C28B6B9E06C}" destId="{7339952D-EEB7-494C-BD48-9DF4DDF8F224}" srcOrd="1" destOrd="0" parTransId="{97AC0014-BC2B-457A-9604-6A42E6D0FE2D}" sibTransId="{D41D5569-9D54-406D-BB1D-AC6CD7289BED}"/>
    <dgm:cxn modelId="{CF6C5052-9A2B-4D0C-8F85-C3A68FB71FE4}" type="presParOf" srcId="{E58DC420-7A2C-4A8F-9C8A-D786D138B8FC}" destId="{B0D21852-5D53-47D8-B073-AC86923A4596}" srcOrd="0" destOrd="0" presId="urn:microsoft.com/office/officeart/2005/8/layout/vList6"/>
    <dgm:cxn modelId="{8CC6099F-7082-42A9-BE22-F101A0E9E0BD}" type="presParOf" srcId="{B0D21852-5D53-47D8-B073-AC86923A4596}" destId="{C6E16A21-7F21-4121-BF4F-C29115FF8F67}" srcOrd="0" destOrd="0" presId="urn:microsoft.com/office/officeart/2005/8/layout/vList6"/>
    <dgm:cxn modelId="{E875C37E-C40B-4350-B82C-24B8793A0DA5}" type="presParOf" srcId="{B0D21852-5D53-47D8-B073-AC86923A4596}" destId="{35917F9E-FA52-46C2-97D8-43704B84B1B6}" srcOrd="1" destOrd="0" presId="urn:microsoft.com/office/officeart/2005/8/layout/vList6"/>
    <dgm:cxn modelId="{18805760-5D1D-40ED-96FD-2B6113ED7A6B}" type="presParOf" srcId="{E58DC420-7A2C-4A8F-9C8A-D786D138B8FC}" destId="{7490FD00-E5CB-4899-A8C6-9E3826FAFC47}" srcOrd="1" destOrd="0" presId="urn:microsoft.com/office/officeart/2005/8/layout/vList6"/>
    <dgm:cxn modelId="{1DB70658-A8F8-4433-870F-C2D4B4D90CE1}" type="presParOf" srcId="{E58DC420-7A2C-4A8F-9C8A-D786D138B8FC}" destId="{04469854-9694-4FFC-B2BB-0FD3E1A91BBA}" srcOrd="2" destOrd="0" presId="urn:microsoft.com/office/officeart/2005/8/layout/vList6"/>
    <dgm:cxn modelId="{1E253CBD-3D00-424E-9085-569264DCA24B}" type="presParOf" srcId="{04469854-9694-4FFC-B2BB-0FD3E1A91BBA}" destId="{42555336-CC19-40B3-9F8A-AF994B02D87D}" srcOrd="0" destOrd="0" presId="urn:microsoft.com/office/officeart/2005/8/layout/vList6"/>
    <dgm:cxn modelId="{C851F04B-B2AB-4B69-AF05-2BF17A22E0DB}" type="presParOf" srcId="{04469854-9694-4FFC-B2BB-0FD3E1A91BBA}" destId="{D4D9CB06-A41F-4178-8B1C-B39856E4058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63215-DE7A-466F-BAF4-6485298D9178}">
      <dsp:nvSpPr>
        <dsp:cNvPr id="0" name=""/>
        <dsp:cNvSpPr/>
      </dsp:nvSpPr>
      <dsp:spPr>
        <a:xfrm>
          <a:off x="0" y="35458"/>
          <a:ext cx="9950090" cy="23470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Current workspace: OHDOTCEv02</a:t>
          </a:r>
        </a:p>
      </dsp:txBody>
      <dsp:txXfrm>
        <a:off x="114572" y="150030"/>
        <a:ext cx="9720946" cy="2117875"/>
      </dsp:txXfrm>
    </dsp:sp>
    <dsp:sp modelId="{7372699D-6A23-4ADD-BBE9-F669EAD81F57}">
      <dsp:nvSpPr>
        <dsp:cNvPr id="0" name=""/>
        <dsp:cNvSpPr/>
      </dsp:nvSpPr>
      <dsp:spPr>
        <a:xfrm>
          <a:off x="0" y="2382478"/>
          <a:ext cx="9950090" cy="2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915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600" kern="1200" dirty="0"/>
            <a:t>We do not maintain multiple workspaces for each civil schema.</a:t>
          </a: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600" kern="1200" dirty="0"/>
            <a:t>We simply update the OHDOTCEv02 workspace over time.</a:t>
          </a:r>
        </a:p>
      </dsp:txBody>
      <dsp:txXfrm>
        <a:off x="0" y="2382478"/>
        <a:ext cx="9950090" cy="2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B847B-1F6F-4268-AA07-4654B375BDCE}">
      <dsp:nvSpPr>
        <dsp:cNvPr id="0" name=""/>
        <dsp:cNvSpPr/>
      </dsp:nvSpPr>
      <dsp:spPr>
        <a:xfrm>
          <a:off x="0" y="579494"/>
          <a:ext cx="10139872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967" tIns="374904" rIns="786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Must use the same OpenX Year/major version (civil schema) OHDOT is using internally.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ODOT does not maintain compatibility with older civil schemas inside our PW </a:t>
          </a:r>
          <a:r>
            <a:rPr lang="en-US" sz="1800" kern="1200" dirty="0" err="1"/>
            <a:t>Datasource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 CADD standards are maintained/configured within the </a:t>
          </a:r>
          <a:r>
            <a:rPr lang="en-US" sz="1800" kern="1200" dirty="0" err="1"/>
            <a:t>datasource</a:t>
          </a:r>
          <a:r>
            <a:rPr lang="en-US" sz="1800" kern="1200" dirty="0"/>
            <a:t>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 local/end user configuration needed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Simply load the </a:t>
          </a:r>
          <a:r>
            <a:rPr lang="en-US" sz="1800" b="1" kern="1200" dirty="0" err="1"/>
            <a:t>dgn</a:t>
          </a:r>
          <a:r>
            <a:rPr lang="en-US" sz="1800" b="1" kern="1200" dirty="0"/>
            <a:t> file with the correct version</a:t>
          </a:r>
        </a:p>
      </dsp:txBody>
      <dsp:txXfrm>
        <a:off x="0" y="579494"/>
        <a:ext cx="10139872" cy="1927800"/>
      </dsp:txXfrm>
    </dsp:sp>
    <dsp:sp modelId="{7EB008FE-5852-4655-BBDE-C3EE37F57953}">
      <dsp:nvSpPr>
        <dsp:cNvPr id="0" name=""/>
        <dsp:cNvSpPr/>
      </dsp:nvSpPr>
      <dsp:spPr>
        <a:xfrm>
          <a:off x="506993" y="313814"/>
          <a:ext cx="709791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84" tIns="0" rIns="2682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Working inside OHDOTs ProjectWise </a:t>
          </a:r>
          <a:r>
            <a:rPr lang="en-US" sz="1800" kern="1200" dirty="0" err="1"/>
            <a:t>Datasource</a:t>
          </a:r>
          <a:endParaRPr lang="en-US" sz="1800" kern="1200" dirty="0"/>
        </a:p>
      </dsp:txBody>
      <dsp:txXfrm>
        <a:off x="532932" y="339753"/>
        <a:ext cx="7046032" cy="479482"/>
      </dsp:txXfrm>
    </dsp:sp>
    <dsp:sp modelId="{B69FCB43-4B44-4AE5-BAA9-583492FA5C84}">
      <dsp:nvSpPr>
        <dsp:cNvPr id="0" name=""/>
        <dsp:cNvSpPr/>
      </dsp:nvSpPr>
      <dsp:spPr>
        <a:xfrm>
          <a:off x="0" y="2870175"/>
          <a:ext cx="10139872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967" tIns="374904" rIns="78696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 mandate on what OpenX version (civil schema) to use.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 to move ahead or lag behind the OpenX version ODOT is using internally.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Just make sure all users working on a giving project are using the same civil schema to avoid compatibility issues.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 to setup and configure workspace as desired.</a:t>
          </a:r>
        </a:p>
      </dsp:txBody>
      <dsp:txXfrm>
        <a:off x="0" y="2870175"/>
        <a:ext cx="10139872" cy="1927800"/>
      </dsp:txXfrm>
    </dsp:sp>
    <dsp:sp modelId="{EE3EE4E5-C5FA-44B4-833C-6AD019E16A94}">
      <dsp:nvSpPr>
        <dsp:cNvPr id="0" name=""/>
        <dsp:cNvSpPr/>
      </dsp:nvSpPr>
      <dsp:spPr>
        <a:xfrm>
          <a:off x="506993" y="2604495"/>
          <a:ext cx="709791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284" tIns="0" rIns="2682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Working outside OHDOT’s ProjectWise </a:t>
          </a:r>
          <a:r>
            <a:rPr lang="en-US" sz="1800" kern="1200" dirty="0" err="1"/>
            <a:t>Datasource</a:t>
          </a:r>
          <a:endParaRPr lang="en-US" sz="1800" kern="1200" dirty="0"/>
        </a:p>
      </dsp:txBody>
      <dsp:txXfrm>
        <a:off x="532932" y="2630434"/>
        <a:ext cx="704603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17F9E-FA52-46C2-97D8-43704B84B1B6}">
      <dsp:nvSpPr>
        <dsp:cNvPr id="0" name=""/>
        <dsp:cNvSpPr/>
      </dsp:nvSpPr>
      <dsp:spPr>
        <a:xfrm>
          <a:off x="4290587" y="513"/>
          <a:ext cx="6435880" cy="2002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Only need one copy of our workspace</a:t>
          </a:r>
        </a:p>
      </dsp:txBody>
      <dsp:txXfrm>
        <a:off x="4290587" y="250810"/>
        <a:ext cx="5684989" cy="1501781"/>
      </dsp:txXfrm>
    </dsp:sp>
    <dsp:sp modelId="{C6E16A21-7F21-4121-BF4F-C29115FF8F67}">
      <dsp:nvSpPr>
        <dsp:cNvPr id="0" name=""/>
        <dsp:cNvSpPr/>
      </dsp:nvSpPr>
      <dsp:spPr>
        <a:xfrm>
          <a:off x="0" y="513"/>
          <a:ext cx="4290587" cy="20023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Don’t maintain compatibility with older civil schemas</a:t>
          </a:r>
        </a:p>
      </dsp:txBody>
      <dsp:txXfrm>
        <a:off x="97748" y="98261"/>
        <a:ext cx="4095091" cy="1806879"/>
      </dsp:txXfrm>
    </dsp:sp>
    <dsp:sp modelId="{D4D9CB06-A41F-4178-8B1C-B39856E40583}">
      <dsp:nvSpPr>
        <dsp:cNvPr id="0" name=""/>
        <dsp:cNvSpPr/>
      </dsp:nvSpPr>
      <dsp:spPr>
        <a:xfrm>
          <a:off x="4290587" y="2203126"/>
          <a:ext cx="6435880" cy="2002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Need separate copies of our workspace (one for each civil schema)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Need to keep </a:t>
          </a:r>
          <a:r>
            <a:rPr lang="en-US" sz="2500" kern="1200" dirty="0" err="1"/>
            <a:t>workset</a:t>
          </a:r>
          <a:r>
            <a:rPr lang="en-US" sz="2500" kern="1200" dirty="0"/>
            <a:t> </a:t>
          </a:r>
          <a:r>
            <a:rPr lang="en-US" sz="2500" kern="1200" dirty="0" err="1"/>
            <a:t>cfg</a:t>
          </a:r>
          <a:r>
            <a:rPr lang="en-US" sz="2500" kern="1200" dirty="0"/>
            <a:t> files separated by civil schema</a:t>
          </a:r>
        </a:p>
      </dsp:txBody>
      <dsp:txXfrm>
        <a:off x="4290587" y="2453423"/>
        <a:ext cx="5684989" cy="1501781"/>
      </dsp:txXfrm>
    </dsp:sp>
    <dsp:sp modelId="{42555336-CC19-40B3-9F8A-AF994B02D87D}">
      <dsp:nvSpPr>
        <dsp:cNvPr id="0" name=""/>
        <dsp:cNvSpPr/>
      </dsp:nvSpPr>
      <dsp:spPr>
        <a:xfrm>
          <a:off x="0" y="2203126"/>
          <a:ext cx="4290587" cy="20023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Maintain compatibility with older civil schemas</a:t>
          </a:r>
        </a:p>
      </dsp:txBody>
      <dsp:txXfrm>
        <a:off x="97748" y="2300874"/>
        <a:ext cx="4095091" cy="1806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28220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00200"/>
            <a:ext cx="1217295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538" y="1295400"/>
            <a:ext cx="11320462" cy="148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1538" y="5413738"/>
            <a:ext cx="5346001" cy="12913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2005013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257800"/>
            <a:ext cx="6858000" cy="1438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665B3BF1-F055-BE90-672B-17360478E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27" y="5257800"/>
            <a:ext cx="5050546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6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1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5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8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OR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E0589D1-469C-2E5E-3640-C40D23323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9804" y="2233604"/>
            <a:ext cx="7252392" cy="145446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8C0130-7770-1F66-2E30-8B776BCC1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819" y="4212057"/>
            <a:ext cx="8488363" cy="7599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baseline="0" dirty="0" smtClean="0">
                <a:solidFill>
                  <a:schemeClr val="tx2"/>
                </a:solidFill>
                <a:latin typeface="Source Sans 3 Black" panose="020B03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06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00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EAB97D-F6AA-0FA6-B341-E5761F30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A47F808-6E21-1CBB-592E-F499BAF0B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0EB16-BF7B-D15C-8857-3283B327F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0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2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4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EF6B84-12B7-2685-6CB8-73C1CDEEA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6" y="1533998"/>
            <a:ext cx="5011228" cy="37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54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05B0-D3C5-4A21-362F-81763DCE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01B65-7108-076A-C8AE-9529BE9F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5D21-168E-BC0F-2B2B-1CBF9BED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DF595AF-0FA1-68F0-2246-88E83D172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7833" y="1755384"/>
            <a:ext cx="7856334" cy="15755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A09CDE-6C31-3D6D-4A44-62E28F3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79" y="4029075"/>
            <a:ext cx="7957243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F3E7C-467D-A246-F8E6-AB0B53CA9C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012E0-1964-D732-4198-90570522B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17732"/>
            <a:ext cx="12192000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67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B8F4923F-E9B5-5706-7D7A-A1CFC62B9C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12" y="6038811"/>
            <a:ext cx="2846976" cy="8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0267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434404"/>
            <a:ext cx="10424160" cy="4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50536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00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00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324600"/>
            <a:ext cx="76800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83920" y="6244862"/>
            <a:ext cx="8260080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326E504-3420-A305-158E-F7229ED45D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0267"/>
          </a:xfrm>
          <a:prstGeom prst="rect">
            <a:avLst/>
          </a:prstGeom>
        </p:spPr>
      </p:pic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AE557CE5-9837-0788-0B83-959B926E1F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799" y="6031834"/>
            <a:ext cx="2894201" cy="8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701" r:id="rId3"/>
    <p:sldLayoutId id="2147483690" r:id="rId4"/>
    <p:sldLayoutId id="2147483700" r:id="rId5"/>
    <p:sldLayoutId id="2147483697" r:id="rId6"/>
    <p:sldLayoutId id="2147483698" r:id="rId7"/>
    <p:sldLayoutId id="214748370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tleysystems.service-now.com/community?id=kb_article_view&amp;sysparm_article=KB00246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tley.com/support/bentley-lifecycle-polic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govdelivery.com/accounts/OHDOT/signup/37262" TargetMode="External"/><Relationship Id="rId2" Type="http://schemas.openxmlformats.org/officeDocument/2006/relationships/hyperlink" Target="https://ftp.dot.state.oh.us/pub/CADD/CADDSync/OHDOTCEv02/Standards/OHDOTCEv02_RunningUpdates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ohio.gov/working/engineering/cadd-mapping/cadd/cadd-standard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ohio.gov/working/engineering/cadd-mapping/cadd/current-cadd-softwar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BC6F-7BDD-D485-2FB0-B99990C3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OHDOT’s move to a new Civil Schema</a:t>
            </a:r>
            <a:br>
              <a:rPr lang="en-US" dirty="0"/>
            </a:br>
            <a:r>
              <a:rPr lang="en-US" sz="2400" dirty="0"/>
              <a:t>and what it means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2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83EC-982A-FECE-788A-4564C5C85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41F7-6D2E-C4E3-8D78-AE37F70B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OHDOT’s workspace for new civil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5DFCB-F8D6-6EDD-7611-17B0CEA95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some buffer time built in</a:t>
            </a:r>
          </a:p>
          <a:p>
            <a:pPr lvl="1"/>
            <a:r>
              <a:rPr lang="en-US" dirty="0"/>
              <a:t>We wont you're any compatible issues in our workspace until after internal OHDOT users have their software updated (typically at least a month after the date indicated in the email to give some extra buffer time for externals to get updated).</a:t>
            </a:r>
          </a:p>
          <a:p>
            <a:pPr lvl="1"/>
            <a:r>
              <a:rPr lang="en-US" dirty="0"/>
              <a:t>That means if you're using the Workspace Sync tool or looking for a new workspace zip file to download for the new civil schema, you won’t see that option till about a month later.</a:t>
            </a:r>
          </a:p>
        </p:txBody>
      </p:sp>
    </p:spTree>
    <p:extLst>
      <p:ext uri="{BB962C8B-B14F-4D97-AF65-F5344CB8AC3E}">
        <p14:creationId xmlns:p14="http://schemas.microsoft.com/office/powerpoint/2010/main" val="42587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2317-3C9E-F883-DA77-F3E1276E22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/>
              <a:t>Scenarios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4634FEF-C2EC-A938-0D0A-567FDEB9B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66271"/>
              </p:ext>
            </p:extLst>
          </p:nvPr>
        </p:nvGraphicFramePr>
        <p:xfrm>
          <a:off x="1160732" y="1026543"/>
          <a:ext cx="10139872" cy="511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39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62E06-FADB-EE3B-CE5A-1BE5ABDF1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AD1A2-A433-6B67-B50C-F40521732C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/>
              <a:t>Working Outside OHDOT PW </a:t>
            </a:r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137A80-465A-0AE5-AC23-97F017FCF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Options for setup and config</a:t>
            </a:r>
          </a:p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9E6DBA-5C4C-2E6E-4582-63AF91D90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993612"/>
              </p:ext>
            </p:extLst>
          </p:nvPr>
        </p:nvGraphicFramePr>
        <p:xfrm>
          <a:off x="470619" y="1966823"/>
          <a:ext cx="10726468" cy="420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59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751E4ED-1325-531E-77BE-83870EE4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38" y="983804"/>
            <a:ext cx="1217704" cy="5516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8E4F8-29CF-6C2A-7466-66E7D8D5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4964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Setup/config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A9C6A-8974-E441-C83C-A3B1818787F3}"/>
              </a:ext>
            </a:extLst>
          </p:cNvPr>
          <p:cNvSpPr txBox="1"/>
          <p:nvPr/>
        </p:nvSpPr>
        <p:spPr>
          <a:xfrm>
            <a:off x="5174052" y="107020"/>
            <a:ext cx="6816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Ohio DOT &amp; Consultants - Getting Starting with </a:t>
            </a:r>
            <a:r>
              <a:rPr lang="en-US" sz="1600" dirty="0" err="1">
                <a:hlinkClick r:id="rId3"/>
              </a:rPr>
              <a:t>OhioDOT</a:t>
            </a:r>
            <a:r>
              <a:rPr lang="en-US" sz="1600" dirty="0">
                <a:hlinkClick r:id="rId3"/>
              </a:rPr>
              <a:t> CADD - Communities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9EFAB-48B6-FB44-88B7-8D2AD1CDB02D}"/>
              </a:ext>
            </a:extLst>
          </p:cNvPr>
          <p:cNvSpPr txBox="1"/>
          <p:nvPr/>
        </p:nvSpPr>
        <p:spPr>
          <a:xfrm>
            <a:off x="3480974" y="1164072"/>
            <a:ext cx="2268749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Civil Schema Separation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7B3D24-B62E-EF22-CB4D-D16EDFB9692C}"/>
              </a:ext>
            </a:extLst>
          </p:cNvPr>
          <p:cNvCxnSpPr>
            <a:cxnSpLocks/>
          </p:cNvCxnSpPr>
          <p:nvPr/>
        </p:nvCxnSpPr>
        <p:spPr>
          <a:xfrm flipV="1">
            <a:off x="2078966" y="1199016"/>
            <a:ext cx="1402008" cy="67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79C038-9B9D-2EE8-CEAC-EF689262808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078966" y="1317961"/>
            <a:ext cx="1402008" cy="1717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C0EB4D-B1FA-3A7B-B88B-F0255993402B}"/>
              </a:ext>
            </a:extLst>
          </p:cNvPr>
          <p:cNvCxnSpPr>
            <a:cxnSpLocks/>
          </p:cNvCxnSpPr>
          <p:nvPr/>
        </p:nvCxnSpPr>
        <p:spPr>
          <a:xfrm flipV="1">
            <a:off x="2072438" y="1471849"/>
            <a:ext cx="1415064" cy="33416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A0C4E1-CB5F-50AC-72FA-19B906A4D618}"/>
              </a:ext>
            </a:extLst>
          </p:cNvPr>
          <p:cNvSpPr txBox="1"/>
          <p:nvPr/>
        </p:nvSpPr>
        <p:spPr>
          <a:xfrm>
            <a:off x="3403484" y="2092685"/>
            <a:ext cx="2268749" cy="73866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Separate OHDOTCEv02 workspace copies specific to civil schema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6255CE-6714-4930-B85E-DA7C3D54AB09}"/>
              </a:ext>
            </a:extLst>
          </p:cNvPr>
          <p:cNvCxnSpPr>
            <a:cxnSpLocks/>
          </p:cNvCxnSpPr>
          <p:nvPr/>
        </p:nvCxnSpPr>
        <p:spPr>
          <a:xfrm>
            <a:off x="2001476" y="2050831"/>
            <a:ext cx="1402008" cy="286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393964-F85F-CD04-405D-37C1177D01AC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999923" y="2462017"/>
            <a:ext cx="1403561" cy="1357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5AC229-E688-0C9D-3807-4E46C291B919}"/>
              </a:ext>
            </a:extLst>
          </p:cNvPr>
          <p:cNvCxnSpPr>
            <a:cxnSpLocks/>
          </p:cNvCxnSpPr>
          <p:nvPr/>
        </p:nvCxnSpPr>
        <p:spPr>
          <a:xfrm flipV="1">
            <a:off x="1991842" y="2831349"/>
            <a:ext cx="1411642" cy="2782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04F7CEB-A0CE-099B-28EE-42BB3204F8C9}"/>
              </a:ext>
            </a:extLst>
          </p:cNvPr>
          <p:cNvSpPr txBox="1"/>
          <p:nvPr/>
        </p:nvSpPr>
        <p:spPr>
          <a:xfrm>
            <a:off x="3495583" y="3439191"/>
            <a:ext cx="2268749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WorkSet</a:t>
            </a:r>
            <a:r>
              <a:rPr lang="en-US" sz="1400" dirty="0"/>
              <a:t> configs separated by civil schema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C449C3-9611-849D-C459-EDF8F6563A5D}"/>
              </a:ext>
            </a:extLst>
          </p:cNvPr>
          <p:cNvCxnSpPr>
            <a:cxnSpLocks/>
          </p:cNvCxnSpPr>
          <p:nvPr/>
        </p:nvCxnSpPr>
        <p:spPr>
          <a:xfrm>
            <a:off x="2008004" y="2635427"/>
            <a:ext cx="1479498" cy="81642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9F95784-B73F-6533-2C38-6967847AF6A1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008004" y="3700801"/>
            <a:ext cx="1487579" cy="7264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D943E0-0A61-D927-AF00-0D9D421C8B59}"/>
              </a:ext>
            </a:extLst>
          </p:cNvPr>
          <p:cNvCxnSpPr>
            <a:cxnSpLocks/>
          </p:cNvCxnSpPr>
          <p:nvPr/>
        </p:nvCxnSpPr>
        <p:spPr>
          <a:xfrm flipV="1">
            <a:off x="2008004" y="3962411"/>
            <a:ext cx="1472970" cy="227556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808817D-8DD9-3A2E-8DE9-172F510F1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616" y="1909952"/>
            <a:ext cx="1838095" cy="3038095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6EF1EA5-E7C0-DED2-B281-3EDBC872329C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574964"/>
            <a:ext cx="0" cy="5663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51CFE82-D18B-B1DC-FBD4-DBF7617D87CD}"/>
              </a:ext>
            </a:extLst>
          </p:cNvPr>
          <p:cNvSpPr txBox="1"/>
          <p:nvPr/>
        </p:nvSpPr>
        <p:spPr>
          <a:xfrm>
            <a:off x="3566545" y="4427295"/>
            <a:ext cx="2268749" cy="116955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To move from an older civil schema to a newer on, simply move the </a:t>
            </a:r>
            <a:r>
              <a:rPr lang="en-US" sz="1400" dirty="0" err="1"/>
              <a:t>Workset</a:t>
            </a:r>
            <a:r>
              <a:rPr lang="en-US" sz="1400" dirty="0"/>
              <a:t> config file to the desired </a:t>
            </a:r>
            <a:r>
              <a:rPr lang="en-US" sz="1400" dirty="0" err="1"/>
              <a:t>WorkSetCFGs</a:t>
            </a:r>
            <a:r>
              <a:rPr lang="en-US" sz="1400" dirty="0"/>
              <a:t> folder!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EBC7AA9-3212-EA2E-CC79-EAD224FC2DFC}"/>
              </a:ext>
            </a:extLst>
          </p:cNvPr>
          <p:cNvSpPr txBox="1"/>
          <p:nvPr/>
        </p:nvSpPr>
        <p:spPr>
          <a:xfrm>
            <a:off x="6517183" y="634233"/>
            <a:ext cx="5253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Don’t maintain compatibility with older civil schemas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3FA58B-825C-6AF6-8103-A3BBB2B6EDB6}"/>
              </a:ext>
            </a:extLst>
          </p:cNvPr>
          <p:cNvSpPr txBox="1"/>
          <p:nvPr/>
        </p:nvSpPr>
        <p:spPr>
          <a:xfrm>
            <a:off x="581659" y="564829"/>
            <a:ext cx="5253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Maintaining compatibility with older civil schemas</a:t>
            </a:r>
          </a:p>
        </p:txBody>
      </p:sp>
    </p:spTree>
    <p:extLst>
      <p:ext uri="{BB962C8B-B14F-4D97-AF65-F5344CB8AC3E}">
        <p14:creationId xmlns:p14="http://schemas.microsoft.com/office/powerpoint/2010/main" val="159706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1ECC-785E-7142-076D-747DD922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6098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6DD1-2145-9059-1C94-0DEDE0FE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9A96-1578-2D39-2433-885391F79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Overview </a:t>
            </a:r>
          </a:p>
          <a:p>
            <a:r>
              <a:rPr lang="en-US" dirty="0" err="1"/>
              <a:t>WorkSpace</a:t>
            </a:r>
            <a:r>
              <a:rPr lang="en-US" dirty="0"/>
              <a:t> Updates</a:t>
            </a:r>
          </a:p>
          <a:p>
            <a:r>
              <a:rPr lang="en-US" dirty="0"/>
              <a:t>Scenarios</a:t>
            </a:r>
          </a:p>
          <a:p>
            <a:pPr lvl="1"/>
            <a:r>
              <a:rPr lang="en-US" dirty="0"/>
              <a:t>Working Inside OHDOT’s ProjectWise </a:t>
            </a:r>
            <a:r>
              <a:rPr lang="en-US" dirty="0" err="1"/>
              <a:t>Datasource</a:t>
            </a:r>
            <a:endParaRPr lang="en-US" dirty="0"/>
          </a:p>
          <a:p>
            <a:pPr lvl="1"/>
            <a:r>
              <a:rPr lang="en-US" dirty="0"/>
              <a:t>Working outside OHDOT’s ProjectWise </a:t>
            </a:r>
            <a:r>
              <a:rPr lang="en-US" dirty="0" err="1"/>
              <a:t>Datasource</a:t>
            </a:r>
            <a:endParaRPr lang="en-US" dirty="0"/>
          </a:p>
          <a:p>
            <a:pPr lvl="2"/>
            <a:r>
              <a:rPr lang="en-US" dirty="0"/>
              <a:t>Setup/config options</a:t>
            </a:r>
          </a:p>
        </p:txBody>
      </p:sp>
    </p:spTree>
    <p:extLst>
      <p:ext uri="{BB962C8B-B14F-4D97-AF65-F5344CB8AC3E}">
        <p14:creationId xmlns:p14="http://schemas.microsoft.com/office/powerpoint/2010/main" val="176806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6281-86E7-680B-9EC2-E9835EA9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a Compatibility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A844-979B-798C-B487-9E89126F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9" y="1143000"/>
            <a:ext cx="12114362" cy="4906964"/>
          </a:xfrm>
        </p:spPr>
        <p:txBody>
          <a:bodyPr/>
          <a:lstStyle/>
          <a:p>
            <a:r>
              <a:rPr lang="en-US" sz="3600" dirty="0"/>
              <a:t>Anytime Bentley changes the Civil Schema within their OpenX products (OpenRoads Designer, </a:t>
            </a:r>
            <a:r>
              <a:rPr lang="en-US" sz="3600" dirty="0" err="1"/>
              <a:t>OpenBridge</a:t>
            </a:r>
            <a:r>
              <a:rPr lang="en-US" sz="3600" dirty="0"/>
              <a:t> Modeler, </a:t>
            </a:r>
            <a:r>
              <a:rPr lang="en-US" sz="3600" dirty="0" err="1"/>
              <a:t>OpenRail</a:t>
            </a:r>
            <a:r>
              <a:rPr lang="en-US" sz="3600" dirty="0"/>
              <a:t>, OpenSite…)</a:t>
            </a:r>
          </a:p>
          <a:p>
            <a:r>
              <a:rPr lang="en-US" sz="3600" dirty="0"/>
              <a:t>This is indicated when the first 2 parts in the version changes.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199B8E-DBA3-76DB-6FE4-9C044C85A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42622"/>
              </p:ext>
            </p:extLst>
          </p:nvPr>
        </p:nvGraphicFramePr>
        <p:xfrm>
          <a:off x="784899" y="3716518"/>
          <a:ext cx="10699841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4933">
                  <a:extLst>
                    <a:ext uri="{9D8B030D-6E8A-4147-A177-3AD203B41FA5}">
                      <a16:colId xmlns:a16="http://schemas.microsoft.com/office/drawing/2014/main" val="1729836286"/>
                    </a:ext>
                  </a:extLst>
                </a:gridCol>
                <a:gridCol w="8844908">
                  <a:extLst>
                    <a:ext uri="{9D8B030D-6E8A-4147-A177-3AD203B41FA5}">
                      <a16:colId xmlns:a16="http://schemas.microsoft.com/office/drawing/2014/main" val="3706227630"/>
                    </a:ext>
                  </a:extLst>
                </a:gridCol>
              </a:tblGrid>
              <a:tr h="5124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Version Number Part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058035"/>
                  </a:ext>
                </a:extLst>
              </a:tr>
              <a:tr h="735186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/>
                        <a:t>AA.BB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First two version number parts correspond to a major version, where:</a:t>
                      </a:r>
                    </a:p>
                    <a:p>
                      <a:r>
                        <a:rPr lang="en-US" sz="1600" dirty="0"/>
                        <a:t>AA – last two digits of the major version year,</a:t>
                      </a:r>
                    </a:p>
                    <a:p>
                      <a:r>
                        <a:rPr lang="en-US" sz="1600" dirty="0"/>
                        <a:t>BB – major version sequence number.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550930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/>
                        <a:t>Minor version number. Value is reset to “00” when incrementing AA or BB.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47831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Build number. Value is reset “01” when incrementing any other version part.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2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65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D337-D2F8-0182-BB2E-55684690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a Compatibility Issue-Examples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29F15E-1782-CF45-1875-7C112C3F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05424"/>
              </p:ext>
            </p:extLst>
          </p:nvPr>
        </p:nvGraphicFramePr>
        <p:xfrm>
          <a:off x="322665" y="1021080"/>
          <a:ext cx="11408646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729836286"/>
                    </a:ext>
                  </a:extLst>
                </a:gridCol>
                <a:gridCol w="2275323">
                  <a:extLst>
                    <a:ext uri="{9D8B030D-6E8A-4147-A177-3AD203B41FA5}">
                      <a16:colId xmlns:a16="http://schemas.microsoft.com/office/drawing/2014/main" val="3706227630"/>
                    </a:ext>
                  </a:extLst>
                </a:gridCol>
                <a:gridCol w="5704323">
                  <a:extLst>
                    <a:ext uri="{9D8B030D-6E8A-4147-A177-3AD203B41FA5}">
                      <a16:colId xmlns:a16="http://schemas.microsoft.com/office/drawing/2014/main" val="472962170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Product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Version</a:t>
                      </a:r>
                      <a:r>
                        <a:rPr lang="en-US" sz="2000" baseline="0" dirty="0"/>
                        <a:t> Number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058035"/>
                  </a:ext>
                </a:extLst>
              </a:tr>
              <a:tr h="672737"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 err="1"/>
                        <a:t>OpenRoads</a:t>
                      </a:r>
                      <a:r>
                        <a:rPr lang="en-US" sz="2000" baseline="0" dirty="0"/>
                        <a:t> Designer 2023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23</a:t>
                      </a:r>
                      <a:r>
                        <a:rPr lang="en-US" sz="2000" u="none" strike="noStrike" kern="1200" baseline="0" dirty="0"/>
                        <a:t>.00.xx.xx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Major version – 2023</a:t>
                      </a:r>
                    </a:p>
                    <a:p>
                      <a:r>
                        <a:rPr lang="en-US" sz="2000" i="1" u="none" strike="noStrike" kern="1200" baseline="0" dirty="0">
                          <a:solidFill>
                            <a:srgbClr val="FF0000"/>
                          </a:solidFill>
                        </a:rPr>
                        <a:t>Schema change*	</a:t>
                      </a:r>
                      <a:r>
                        <a:rPr lang="en-US" sz="2000" u="none" strike="noStrike" kern="1200" baseline="0" dirty="0"/>
                        <a:t>	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550930"/>
                  </a:ext>
                </a:extLst>
              </a:tr>
              <a:tr h="672737"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 err="1"/>
                        <a:t>OpenRoads</a:t>
                      </a:r>
                      <a:r>
                        <a:rPr lang="en-US" sz="2000" baseline="0" dirty="0"/>
                        <a:t> Designer 2023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23.00.</a:t>
                      </a:r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en-US" sz="2000" u="none" strike="noStrike" kern="1200" baseline="0" dirty="0"/>
                        <a:t>.xx  or</a:t>
                      </a:r>
                    </a:p>
                    <a:p>
                      <a:r>
                        <a:rPr lang="en-US" sz="2000" u="none" strike="noStrike" kern="1200" baseline="0" dirty="0"/>
                        <a:t>23.00.</a:t>
                      </a:r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en-US" sz="2000" u="none" strike="noStrike" kern="1200" baseline="0" dirty="0"/>
                        <a:t>.xx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Major version – 2023, Minor version(s)</a:t>
                      </a:r>
                    </a:p>
                    <a:p>
                      <a:r>
                        <a:rPr lang="en-US" sz="2000" i="1" u="sng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</a:rPr>
                        <a:t> schema</a:t>
                      </a:r>
                      <a:r>
                        <a:rPr lang="en-US" sz="2000" i="1" baseline="0" dirty="0">
                          <a:solidFill>
                            <a:srgbClr val="FF0000"/>
                          </a:solidFill>
                        </a:rPr>
                        <a:t> change</a:t>
                      </a:r>
                      <a:endParaRPr lang="en-US" sz="20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478319"/>
                  </a:ext>
                </a:extLst>
              </a:tr>
              <a:tr h="672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OpenRoads</a:t>
                      </a:r>
                      <a:r>
                        <a:rPr lang="en-US" sz="2000" baseline="0" dirty="0"/>
                        <a:t> Designer 2023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 Update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23.</a:t>
                      </a:r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en-US" sz="2000" u="none" strike="noStrike" kern="1200" baseline="0" dirty="0"/>
                        <a:t>.xx.xx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Major version – 2023 Update 1</a:t>
                      </a:r>
                    </a:p>
                    <a:p>
                      <a:r>
                        <a:rPr lang="en-US" sz="2000" i="1" u="none" strike="noStrike" kern="1200" baseline="0" dirty="0">
                          <a:solidFill>
                            <a:srgbClr val="FF0000"/>
                          </a:solidFill>
                        </a:rPr>
                        <a:t>Schema change</a:t>
                      </a:r>
                      <a:r>
                        <a:rPr lang="en-US" sz="2000" u="none" strike="noStrike" kern="1200" baseline="0" dirty="0"/>
                        <a:t>	</a:t>
                      </a:r>
                      <a:endParaRPr lang="en-US" sz="20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22676"/>
                  </a:ext>
                </a:extLst>
              </a:tr>
              <a:tr h="672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OpenRoads</a:t>
                      </a:r>
                      <a:r>
                        <a:rPr lang="en-US" sz="2000" baseline="0" dirty="0"/>
                        <a:t> Designer 2023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 Update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23.01.</a:t>
                      </a:r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en-US" sz="2000" u="none" strike="noStrike" kern="1200" baseline="0" dirty="0"/>
                        <a:t>.xx  or</a:t>
                      </a:r>
                    </a:p>
                    <a:p>
                      <a:r>
                        <a:rPr lang="en-US" sz="2000" u="none" strike="noStrike" kern="1200" baseline="0" dirty="0"/>
                        <a:t>23.01.</a:t>
                      </a:r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03</a:t>
                      </a:r>
                      <a:r>
                        <a:rPr lang="en-US" sz="2000" u="none" strike="noStrike" kern="1200" baseline="0" dirty="0"/>
                        <a:t>.xx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Major version – 2023 Update 1, Minor version(s)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u="sng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</a:rPr>
                        <a:t> schema</a:t>
                      </a:r>
                      <a:r>
                        <a:rPr lang="en-US" sz="2000" i="1" baseline="0" dirty="0">
                          <a:solidFill>
                            <a:srgbClr val="FF0000"/>
                          </a:solidFill>
                        </a:rPr>
                        <a:t> change</a:t>
                      </a:r>
                      <a:r>
                        <a:rPr lang="en-US" sz="2000" u="none" strike="noStrike" kern="1200" baseline="0" dirty="0"/>
                        <a:t>	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733707"/>
                  </a:ext>
                </a:extLst>
              </a:tr>
              <a:tr h="672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OpenRoads</a:t>
                      </a:r>
                      <a:r>
                        <a:rPr lang="en-US" sz="2000" baseline="0" dirty="0"/>
                        <a:t> Designer 2023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 Update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23.</a:t>
                      </a:r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en-US" sz="2000" u="none" strike="noStrike" kern="1200" baseline="0" dirty="0"/>
                        <a:t>.xx.xx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Major version – 2023 Update 2</a:t>
                      </a:r>
                    </a:p>
                    <a:p>
                      <a:r>
                        <a:rPr lang="en-US" sz="2000" i="1" u="none" strike="noStrike" kern="1200" baseline="0" dirty="0">
                          <a:solidFill>
                            <a:srgbClr val="FF0000"/>
                          </a:solidFill>
                        </a:rPr>
                        <a:t>Schema change	</a:t>
                      </a:r>
                      <a:endParaRPr lang="en-US" sz="20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053039"/>
                  </a:ext>
                </a:extLst>
              </a:tr>
              <a:tr h="672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OpenRoads</a:t>
                      </a:r>
                      <a:r>
                        <a:rPr lang="en-US" sz="2000" baseline="0" dirty="0"/>
                        <a:t> Designer 2024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en-US" sz="2000" u="none" strike="noStrike" kern="1200" baseline="0" dirty="0"/>
                        <a:t>.00.xx.xx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/>
                        <a:t>Major version – 2024</a:t>
                      </a:r>
                    </a:p>
                    <a:p>
                      <a:r>
                        <a:rPr lang="en-US" sz="2000" i="1" u="none" strike="noStrike" kern="1200" baseline="0" dirty="0">
                          <a:solidFill>
                            <a:srgbClr val="FF0000"/>
                          </a:solidFill>
                        </a:rPr>
                        <a:t>Schema change*</a:t>
                      </a:r>
                      <a:r>
                        <a:rPr lang="en-US" sz="2000" u="none" strike="noStrike" kern="1200" baseline="0" dirty="0"/>
                        <a:t>	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2279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C05E3F-804E-024F-7FA3-3731BD074EF0}"/>
              </a:ext>
            </a:extLst>
          </p:cNvPr>
          <p:cNvSpPr txBox="1"/>
          <p:nvPr/>
        </p:nvSpPr>
        <p:spPr>
          <a:xfrm>
            <a:off x="322665" y="5730240"/>
            <a:ext cx="11408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See Lifecycle Policy FAQs: </a:t>
            </a:r>
            <a:r>
              <a:rPr lang="en-US" sz="1800" dirty="0">
                <a:hlinkClick r:id="rId2"/>
              </a:rPr>
              <a:t>https://www.bentley.com/support/bentley-lifecycle-policy/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92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FDB7AF-088B-9277-713C-5B4A9E98A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987069"/>
              </p:ext>
            </p:extLst>
          </p:nvPr>
        </p:nvGraphicFramePr>
        <p:xfrm>
          <a:off x="1005457" y="362310"/>
          <a:ext cx="9950090" cy="528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63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A2B7-E7E3-0A03-3580-6C11C863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 update </a:t>
            </a:r>
            <a:r>
              <a:rPr lang="en-US" dirty="0" err="1"/>
              <a:t>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E2A83-66B0-DEB0-7AB0-42E7E7897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push out updates to our workspace on an as needed bases. </a:t>
            </a:r>
          </a:p>
          <a:p>
            <a:r>
              <a:rPr lang="en-US" dirty="0"/>
              <a:t>There is a </a:t>
            </a:r>
            <a:r>
              <a:rPr lang="en-US" dirty="0">
                <a:hlinkClick r:id="rId2"/>
              </a:rPr>
              <a:t>running updates doc </a:t>
            </a:r>
            <a:r>
              <a:rPr lang="en-US" dirty="0"/>
              <a:t>that details all updates. </a:t>
            </a:r>
          </a:p>
          <a:p>
            <a:r>
              <a:rPr lang="en-US" dirty="0"/>
              <a:t>Emails about posted updates are sent to our mailing list </a:t>
            </a: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(Please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subscribe</a:t>
            </a: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to our CADD email List)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0205-19D9-89E6-09B1-BEDA4EAA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Workspace </a:t>
            </a:r>
            <a:r>
              <a:rPr lang="en-US" dirty="0" err="1"/>
              <a:t>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8FA5-7C61-2D18-8560-25FF91AF2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1143000"/>
            <a:ext cx="11205713" cy="4906964"/>
          </a:xfrm>
        </p:spPr>
        <p:txBody>
          <a:bodyPr/>
          <a:lstStyle/>
          <a:p>
            <a:r>
              <a:rPr lang="en-US" sz="3600" dirty="0"/>
              <a:t>Within OHDOT’s PW </a:t>
            </a:r>
            <a:r>
              <a:rPr lang="en-US" sz="3600" dirty="0" err="1"/>
              <a:t>Datasource</a:t>
            </a:r>
            <a:endParaRPr lang="en-US" sz="3600" dirty="0"/>
          </a:p>
          <a:p>
            <a:pPr lvl="1"/>
            <a:r>
              <a:rPr lang="en-US" sz="2400" dirty="0"/>
              <a:t>Updates handled by OHDOT</a:t>
            </a:r>
          </a:p>
          <a:p>
            <a:r>
              <a:rPr lang="en-US" sz="3600" dirty="0"/>
              <a:t>Outside OHDOT’s PW </a:t>
            </a:r>
            <a:r>
              <a:rPr lang="en-US" sz="3600" dirty="0" err="1"/>
              <a:t>Datasource</a:t>
            </a:r>
            <a:endParaRPr lang="en-US" sz="3600" dirty="0"/>
          </a:p>
          <a:p>
            <a:pPr lvl="1"/>
            <a:r>
              <a:rPr lang="en-US" sz="2400" dirty="0"/>
              <a:t>Use workspace ZIP file downloads</a:t>
            </a:r>
          </a:p>
          <a:p>
            <a:pPr lvl="2"/>
            <a:r>
              <a:rPr lang="en-US" sz="2400" dirty="0"/>
              <a:t>Only the latest zip file is updated (older ones don’t get updated over time)</a:t>
            </a:r>
          </a:p>
          <a:p>
            <a:pPr lvl="1"/>
            <a:r>
              <a:rPr lang="en-US" sz="2400" dirty="0"/>
              <a:t>User </a:t>
            </a:r>
            <a:r>
              <a:rPr lang="en-US" sz="2400" dirty="0" err="1"/>
              <a:t>WorkSpace</a:t>
            </a:r>
            <a:r>
              <a:rPr lang="en-US" sz="2400" dirty="0"/>
              <a:t> Sync tool</a:t>
            </a:r>
          </a:p>
          <a:p>
            <a:pPr lvl="2"/>
            <a:r>
              <a:rPr lang="en-US" sz="2400" dirty="0"/>
              <a:t>Only brings down changes since last sync</a:t>
            </a:r>
          </a:p>
          <a:p>
            <a:pPr lvl="2"/>
            <a:r>
              <a:rPr lang="en-US" sz="2400" dirty="0"/>
              <a:t>Select civil schema to maintain compatibility with</a:t>
            </a:r>
          </a:p>
          <a:p>
            <a:pPr lvl="2"/>
            <a:r>
              <a:rPr lang="en-US" sz="2400" dirty="0"/>
              <a:t>Even if syncing for older civil schema all non-civil schema related updates will still be brought down.</a:t>
            </a:r>
          </a:p>
        </p:txBody>
      </p:sp>
    </p:spTree>
    <p:extLst>
      <p:ext uri="{BB962C8B-B14F-4D97-AF65-F5344CB8AC3E}">
        <p14:creationId xmlns:p14="http://schemas.microsoft.com/office/powerpoint/2010/main" val="141586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0A539-FD90-188D-7B7F-E144B657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9E6E-BF9A-397C-866B-CAD2106C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Workspace </a:t>
            </a:r>
            <a:r>
              <a:rPr lang="en-US" dirty="0" err="1"/>
              <a:t>OPtions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2434F3-CB9A-02B6-E1C0-0CDB8B2062D3}"/>
              </a:ext>
            </a:extLst>
          </p:cNvPr>
          <p:cNvGrpSpPr/>
          <p:nvPr/>
        </p:nvGrpSpPr>
        <p:grpSpPr>
          <a:xfrm>
            <a:off x="1637782" y="1307437"/>
            <a:ext cx="7533333" cy="4803714"/>
            <a:chOff x="2077729" y="1611251"/>
            <a:chExt cx="7533333" cy="48037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B94C3E-7430-6C0A-CE91-627E4A34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7729" y="1795917"/>
              <a:ext cx="7533333" cy="461904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C5925C-7A91-0095-684D-92E6C42AF2AE}"/>
                </a:ext>
              </a:extLst>
            </p:cNvPr>
            <p:cNvSpPr txBox="1"/>
            <p:nvPr/>
          </p:nvSpPr>
          <p:spPr>
            <a:xfrm>
              <a:off x="2623507" y="1611251"/>
              <a:ext cx="64417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3"/>
                </a:rPr>
                <a:t>CADD Standards Downloads | Ohio Department of Transportation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7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CE6B-74C4-9994-692A-F341CD52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workspace for new civil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B860-68CE-2D34-93A9-1C837F37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143000"/>
            <a:ext cx="11283351" cy="4906964"/>
          </a:xfrm>
        </p:spPr>
        <p:txBody>
          <a:bodyPr/>
          <a:lstStyle/>
          <a:p>
            <a:r>
              <a:rPr lang="en-US" sz="3200" dirty="0"/>
              <a:t>When OHDOT decides to move to a new OpenX year/major version (new civil schema) an email will be sent out to our mailing list notifying everyone what date the move will happen internally.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hlinkClick r:id="rId2"/>
              </a:rPr>
              <a:t> Current CADD Software | Ohio Department of Transportation</a:t>
            </a:r>
            <a:endParaRPr lang="en-US" sz="1400" dirty="0"/>
          </a:p>
          <a:p>
            <a:r>
              <a:rPr lang="en-US" sz="3200" dirty="0"/>
              <a:t>All external users who have logged into our </a:t>
            </a:r>
            <a:r>
              <a:rPr lang="en-US" sz="3200" dirty="0" err="1"/>
              <a:t>Datasource</a:t>
            </a:r>
            <a:r>
              <a:rPr lang="en-US" sz="3200" dirty="0"/>
              <a:t> will also receive email notification as well to let them know what version of ORD they will need installed to continue working on CADD files within our </a:t>
            </a:r>
            <a:r>
              <a:rPr lang="en-US" sz="3200" dirty="0" err="1"/>
              <a:t>Datasource</a:t>
            </a:r>
            <a:r>
              <a:rPr lang="en-US" sz="3200" dirty="0"/>
              <a:t> and not run into compatibility issues.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9125455"/>
      </p:ext>
    </p:extLst>
  </p:cSld>
  <p:clrMapOvr>
    <a:masterClrMapping/>
  </p:clrMapOvr>
</p:sld>
</file>

<file path=ppt/theme/theme1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81F4EB7-8D7C-410F-A1BE-D6D25EAF6E78}" vid="{B20F4076-F13F-4390-A241-5ED76CF9AA07}"/>
    </a:ext>
  </a:extLst>
</a:theme>
</file>

<file path=ppt/theme/theme2.xml><?xml version="1.0" encoding="utf-8"?>
<a:theme xmlns:a="http://schemas.openxmlformats.org/drawingml/2006/main" name="1_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81F4EB7-8D7C-410F-A1BE-D6D25EAF6E78}" vid="{739742CC-550C-4370-A9FF-735E374C62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CADDMapping_ODOT-Heart-Of-It-All-16-9-Light-Template</Template>
  <TotalTime>328</TotalTime>
  <Words>897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Georgia</vt:lpstr>
      <vt:lpstr>Source Sans 3</vt:lpstr>
      <vt:lpstr>Source Sans 3 Black</vt:lpstr>
      <vt:lpstr>ODOT-HoIA-Theme-1</vt:lpstr>
      <vt:lpstr>1_ODOT-HoIA-Theme-1</vt:lpstr>
      <vt:lpstr>OHDOT’s move to a new Civil Schema and what it means for you</vt:lpstr>
      <vt:lpstr>Agenda</vt:lpstr>
      <vt:lpstr>What causes a Compatibility Issue</vt:lpstr>
      <vt:lpstr>What causes a Compatibility Issue-Examples</vt:lpstr>
      <vt:lpstr>PowerPoint Presentation</vt:lpstr>
      <vt:lpstr>Workspace update TimeLIne</vt:lpstr>
      <vt:lpstr>Updating Workspace OPtions</vt:lpstr>
      <vt:lpstr>Updating Workspace OPtions</vt:lpstr>
      <vt:lpstr>Updating workspace for new civil schema</vt:lpstr>
      <vt:lpstr>Updating OHDOT’s workspace for new civil schema</vt:lpstr>
      <vt:lpstr>Scenarios</vt:lpstr>
      <vt:lpstr>Working Outside OHDOT PW Datasource</vt:lpstr>
      <vt:lpstr>Setup/config options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Drsek, John</dc:creator>
  <cp:lastModifiedBy>Drsek, John</cp:lastModifiedBy>
  <cp:revision>4</cp:revision>
  <dcterms:created xsi:type="dcterms:W3CDTF">2025-03-27T12:44:57Z</dcterms:created>
  <dcterms:modified xsi:type="dcterms:W3CDTF">2025-03-31T10:42:42Z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