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EA99-2AAB-F1E6-5744-770E22CCD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7849E-A7B7-9121-A359-527D18344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BA9B-C2ED-5E14-305A-4147F264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AF21-9233-29CD-53A8-47EEFED1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CB80-D47F-E632-11DD-49372417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E41F-4752-2F01-9976-F5417A8F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05CE5-B616-5417-BA7A-662E1C474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7D8D-072F-72F2-D8B2-DEA57266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C9B9C-D256-7BA2-2A73-901F6468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0EF3-60B5-04FC-CB65-840237E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6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9390B-3D6B-C94E-CC44-D7BC1E487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5ACD7-D334-9792-4EAA-E1B865AEB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CE19-E8F9-55A4-36D8-C9DC56A6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F4F4-7F4C-3E60-CA49-C247EBE5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2666-A3A6-A5C2-3303-3EDE5859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2054-9C3B-9D2F-A1FF-75C684ED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6BA7-AB8D-54DC-1F1C-838BF01B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4BC8-95FB-CB64-149A-4A32B338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D5E2-0F3A-7003-06C0-76A31B9C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7C4A-FF9C-B293-1ECE-329099A8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9928-E074-8814-13C8-70430C84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09054-049E-C0ED-B834-B048DC54C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8A9E-6166-E9CA-DEDD-23B95BE0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136F1-3A05-2CD2-645A-415ED3F6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5CE8-FD23-BC8A-099D-EB9E0366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4BDB-08F2-CAF3-A54B-0F3530EE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5C26E-2E25-362B-CD01-3E1708D70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5D8C-DF02-6F6D-4E50-9156DF936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6E9F5-0E7F-1050-C186-413A9B3D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66FBB-05A2-D4B5-DAC4-28571DB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FCE01-B7A2-D28D-DCD5-2FDE432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DBDB-1621-6D32-BD77-549E75C3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30301-F267-B22E-2CB4-8B5C2E476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F5AE7-01E3-EDE2-FD83-409BB6C9F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FD9AF-A999-8A17-BAAD-415B788C3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6969F-F868-AA30-2F45-BC0C56E9E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BD74D-BB66-85DC-899E-5B09B8E9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6AA9E-5984-0BC8-D307-8AABCAC3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4D3FB-7C7C-FA09-DBBE-4A9EB5C8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2F9F-F2B2-246B-61D7-51CA7C1D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EEE0C-9AED-9ACC-1B33-C3AE56B4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AD908-6171-0327-B7D7-43B8EC72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D1A18-594F-A273-754E-404182D2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6C01-7F9A-6E93-A71B-34AC8ECF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98C61-04F3-C0EF-EEB3-68831578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92F8B-78E5-378F-E39F-42ADA9C7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28AD-88BE-0452-4408-86C417B2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5895-281B-031C-6F01-8D1374961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D4F30-4FA8-3E19-E1A6-9FAF0D47A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FB6E5-A4AF-6D0D-A085-7A7AA903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636DE-32CE-07D5-FB71-1F93303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8E8D3-F58B-21D2-30F3-5C22E2EB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A0DD-5464-CADF-5E82-E6640EC9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B675E-ADB8-739E-406B-57EA20BB8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35EB1-248F-9A9E-ADFD-7D451762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B5EF0-3AE2-46D9-8B69-1C17986F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AC25F-0897-EEF4-3B83-F91FBD7A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D237B-7D08-8077-66C3-FEF1BDCA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78C30-6846-A949-7DFF-01501FF0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FFEB-7BD3-4EF4-2EDF-22B25F3D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2351-FCB5-F91C-B05A-3F09A7FDB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731E0-BE5B-4C07-B920-A32CAB2BA33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9C840-5F90-21D1-B0D1-DD8D47EA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0C93-0C6E-B375-128F-2A58B1C56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717B2-3249-49AC-848E-8A89AF04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cid:c1ff8295-9b24-4500-b790-a671616483cf@namprd09.prod.outloo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191A-C7FE-E574-6F8F-FD6B6BBF7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DM Creations Facebook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83FEE-1ABD-2225-88D9-399975C74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120 bridge closure</a:t>
            </a:r>
          </a:p>
        </p:txBody>
      </p:sp>
    </p:spTree>
    <p:extLst>
      <p:ext uri="{BB962C8B-B14F-4D97-AF65-F5344CB8AC3E}">
        <p14:creationId xmlns:p14="http://schemas.microsoft.com/office/powerpoint/2010/main" val="20592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8DBF-5A75-C6C1-0334-D2619DB3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43FD4C-43E7-7C1E-0BDF-F2890A0C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83" y="607397"/>
            <a:ext cx="3607117" cy="5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3378498-1B53-0B64-5EB1-2381A904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75480"/>
            <a:ext cx="11535104" cy="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E88C47-AB28-CF3C-31A5-3BC2A238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607397"/>
            <a:ext cx="4181475" cy="5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1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86CC-B31C-B7C3-6BB0-3791677C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</a:t>
            </a:r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1ABDE692-5E31-4436-E853-6E6B0D36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04" y="365125"/>
            <a:ext cx="3784294" cy="6127750"/>
          </a:xfrm>
          <a:prstGeom prst="rect">
            <a:avLst/>
          </a:prstGeom>
        </p:spPr>
      </p:pic>
      <p:pic>
        <p:nvPicPr>
          <p:cNvPr id="9" name="Picture 8" descr="A screenshot of a person&#10;&#10;AI-generated content may be incorrect.">
            <a:extLst>
              <a:ext uri="{FF2B5EF4-FFF2-40B4-BE49-F238E27FC236}">
                <a16:creationId xmlns:a16="http://schemas.microsoft.com/office/drawing/2014/main" id="{7C508885-DD54-BC12-0E34-987E5E38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7" y="1417955"/>
            <a:ext cx="3570961" cy="5074921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C18C8DE0-3AFE-B80B-70AF-DB682B11B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146" y="365124"/>
            <a:ext cx="3784294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7D61-26ED-3E60-4CA6-E4142C80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0" y="0"/>
            <a:ext cx="10515600" cy="1325563"/>
          </a:xfrm>
        </p:spPr>
        <p:txBody>
          <a:bodyPr/>
          <a:lstStyle/>
          <a:p>
            <a:r>
              <a:rPr lang="en-US" dirty="0"/>
              <a:t>September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13E5DCCB-DFDB-4494-CE9B-7F41F7C1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5" y="988029"/>
            <a:ext cx="3871894" cy="5842381"/>
          </a:xfrm>
          <a:prstGeom prst="rect">
            <a:avLst/>
          </a:prstGeom>
        </p:spPr>
      </p:pic>
      <p:pic>
        <p:nvPicPr>
          <p:cNvPr id="7" name="Picture 6" descr="A picture containing website&#10;&#10;AI-generated content may be incorrect.">
            <a:extLst>
              <a:ext uri="{FF2B5EF4-FFF2-40B4-BE49-F238E27FC236}">
                <a16:creationId xmlns:a16="http://schemas.microsoft.com/office/drawing/2014/main" id="{55F2D701-7DD0-1C36-A2C6-E70A7AC8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38" y="833374"/>
            <a:ext cx="5706245" cy="5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A101-2F69-26D9-1176-0F7E8841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October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836CD626-A987-6FA8-3F5C-0BEEBE25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23" y="95995"/>
            <a:ext cx="4274881" cy="6666009"/>
          </a:xfrm>
          <a:prstGeom prst="rect">
            <a:avLst/>
          </a:prstGeom>
        </p:spPr>
      </p:pic>
      <p:pic>
        <p:nvPicPr>
          <p:cNvPr id="7" name="Picture 6" descr="A person in a wheelchair&#10;&#10;AI-generated content may be incorrect.">
            <a:extLst>
              <a:ext uri="{FF2B5EF4-FFF2-40B4-BE49-F238E27FC236}">
                <a16:creationId xmlns:a16="http://schemas.microsoft.com/office/drawing/2014/main" id="{7AF8CB37-17C1-FA0B-D5C8-7E1A80F4D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80" y="95996"/>
            <a:ext cx="4773338" cy="66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3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A3AB-76D3-F99D-9025-6164F95A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November</a:t>
            </a:r>
          </a:p>
        </p:txBody>
      </p:sp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52124AAA-C2E9-7731-4DE1-95E7E39F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4" y="953859"/>
            <a:ext cx="4183434" cy="2923197"/>
          </a:xfrm>
          <a:prstGeom prst="rect">
            <a:avLst/>
          </a:prstGeom>
        </p:spPr>
      </p:pic>
      <p:pic>
        <p:nvPicPr>
          <p:cNvPr id="7" name="Picture 6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9F238262-7FC2-3F59-2194-CB60FF16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4" y="3957163"/>
            <a:ext cx="4183434" cy="2750544"/>
          </a:xfrm>
          <a:prstGeom prst="rect">
            <a:avLst/>
          </a:prstGeom>
        </p:spPr>
      </p:pic>
      <p:pic>
        <p:nvPicPr>
          <p:cNvPr id="9" name="Picture 8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7655653B-306C-CEDB-DF05-D7C62E3F3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42" y="123765"/>
            <a:ext cx="3704692" cy="3859925"/>
          </a:xfrm>
          <a:prstGeom prst="rect">
            <a:avLst/>
          </a:prstGeom>
        </p:spPr>
      </p:pic>
      <p:pic>
        <p:nvPicPr>
          <p:cNvPr id="11" name="Picture 10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526A6C6-BAA2-1D67-6A8F-563866996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942" y="4029410"/>
            <a:ext cx="3704692" cy="2704824"/>
          </a:xfrm>
          <a:prstGeom prst="rect">
            <a:avLst/>
          </a:prstGeom>
        </p:spPr>
      </p:pic>
      <p:pic>
        <p:nvPicPr>
          <p:cNvPr id="15" name="Picture 1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317995F5-48A6-B3EB-AD88-235770D01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478" y="123765"/>
            <a:ext cx="3715268" cy="66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20f5b4-f35a-4bd1-ab57-79db69ad10fb}" enabled="1" method="Standard" siteId="{50f8fcc4-94d8-4f07-84eb-36ed57c7c8a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DM Creations Facebook </vt:lpstr>
      <vt:lpstr>July </vt:lpstr>
      <vt:lpstr>August</vt:lpstr>
      <vt:lpstr>September</vt:lpstr>
      <vt:lpstr>October</vt:lpstr>
      <vt:lpstr>November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Richardson, Grant</dc:creator>
  <cp:lastModifiedBy>Richardson, Grant</cp:lastModifiedBy>
  <cp:revision>1</cp:revision>
  <dcterms:created xsi:type="dcterms:W3CDTF">2025-12-29T18:35:56Z</dcterms:created>
  <dcterms:modified xsi:type="dcterms:W3CDTF">2025-12-29T18:56:22Z</dcterms:modified>
</cp:coreProperties>
</file>