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9"/>
  </p:handoutMasterIdLst>
  <p:sldIdLst>
    <p:sldId id="256" r:id="rId2"/>
    <p:sldId id="259" r:id="rId3"/>
    <p:sldId id="257" r:id="rId4"/>
    <p:sldId id="266" r:id="rId5"/>
    <p:sldId id="267" r:id="rId6"/>
    <p:sldId id="273" r:id="rId7"/>
    <p:sldId id="268" r:id="rId8"/>
    <p:sldId id="274" r:id="rId9"/>
    <p:sldId id="272" r:id="rId10"/>
    <p:sldId id="279" r:id="rId11"/>
    <p:sldId id="271" r:id="rId12"/>
    <p:sldId id="276" r:id="rId13"/>
    <p:sldId id="278" r:id="rId14"/>
    <p:sldId id="269" r:id="rId15"/>
    <p:sldId id="277" r:id="rId16"/>
    <p:sldId id="264"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FBECC6-88D1-C0F1-B7F1-CDBEC91DA65C}" name="Miller, David" initials="DM" userId="S::10082182@id.ohio.gov::f372aa05-b71c-4acc-b19c-89eaab5a4e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780B4"/>
    <a:srgbClr val="2F2C83"/>
    <a:srgbClr val="1F1919"/>
    <a:srgbClr val="000000"/>
    <a:srgbClr val="B85218"/>
    <a:srgbClr val="EBAC03"/>
    <a:srgbClr val="9A6E32"/>
    <a:srgbClr val="7D4827"/>
    <a:srgbClr val="E5E0A4"/>
    <a:srgbClr val="804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DCE58-3882-4869-B5A7-CB27FBBF5117}" v="89" dt="2026-02-17T18:25:21.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12" autoAdjust="0"/>
  </p:normalViewPr>
  <p:slideViewPr>
    <p:cSldViewPr snapToGrid="0">
      <p:cViewPr varScale="1">
        <p:scale>
          <a:sx n="97" d="100"/>
          <a:sy n="97" d="100"/>
        </p:scale>
        <p:origin x="1056" y="306"/>
      </p:cViewPr>
      <p:guideLst>
        <p:guide orient="horz" pos="2160"/>
        <p:guide pos="3840"/>
      </p:guideLst>
    </p:cSldViewPr>
  </p:slideViewPr>
  <p:notesTextViewPr>
    <p:cViewPr>
      <p:scale>
        <a:sx n="3" d="2"/>
        <a:sy n="3" d="2"/>
      </p:scale>
      <p:origin x="0" y="0"/>
    </p:cViewPr>
  </p:notesText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efeld, Craig" userId="2ab14b8a-4263-4c1e-a186-ab921ed79bc6" providerId="ADAL" clId="{9EAE4516-43CB-4BE9-A6D1-DDB9368BE624}"/>
    <pc:docChg chg="undo redo custSel addSld delSld modSld sldOrd">
      <pc:chgData name="Landefeld, Craig" userId="2ab14b8a-4263-4c1e-a186-ab921ed79bc6" providerId="ADAL" clId="{9EAE4516-43CB-4BE9-A6D1-DDB9368BE624}" dt="2026-02-26T15:21:34.807" v="1953" actId="20577"/>
      <pc:docMkLst>
        <pc:docMk/>
      </pc:docMkLst>
      <pc:sldChg chg="addSp modSp mod">
        <pc:chgData name="Landefeld, Craig" userId="2ab14b8a-4263-4c1e-a186-ab921ed79bc6" providerId="ADAL" clId="{9EAE4516-43CB-4BE9-A6D1-DDB9368BE624}" dt="2026-02-17T15:33:09.713" v="1617" actId="179"/>
        <pc:sldMkLst>
          <pc:docMk/>
          <pc:sldMk cId="4207715806" sldId="257"/>
        </pc:sldMkLst>
        <pc:spChg chg="mod">
          <ac:chgData name="Landefeld, Craig" userId="2ab14b8a-4263-4c1e-a186-ab921ed79bc6" providerId="ADAL" clId="{9EAE4516-43CB-4BE9-A6D1-DDB9368BE624}" dt="2026-02-12T15:52:20.666" v="928" actId="6549"/>
          <ac:spMkLst>
            <pc:docMk/>
            <pc:sldMk cId="4207715806" sldId="257"/>
            <ac:spMk id="2" creationId="{79D6B14E-C6B3-4FC0-D659-1AB40D16FE68}"/>
          </ac:spMkLst>
        </pc:spChg>
        <pc:spChg chg="mod">
          <ac:chgData name="Landefeld, Craig" userId="2ab14b8a-4263-4c1e-a186-ab921ed79bc6" providerId="ADAL" clId="{9EAE4516-43CB-4BE9-A6D1-DDB9368BE624}" dt="2026-02-17T15:33:09.713" v="1617" actId="179"/>
          <ac:spMkLst>
            <pc:docMk/>
            <pc:sldMk cId="4207715806" sldId="257"/>
            <ac:spMk id="3" creationId="{5F71FE40-02DB-3B22-6D43-57A52FC476E1}"/>
          </ac:spMkLst>
        </pc:spChg>
        <pc:picChg chg="add mod">
          <ac:chgData name="Landefeld, Craig" userId="2ab14b8a-4263-4c1e-a186-ab921ed79bc6" providerId="ADAL" clId="{9EAE4516-43CB-4BE9-A6D1-DDB9368BE624}" dt="2026-02-12T19:22:51.443" v="1120"/>
          <ac:picMkLst>
            <pc:docMk/>
            <pc:sldMk cId="4207715806" sldId="257"/>
            <ac:picMk id="4" creationId="{6CA57E5B-782C-0038-5A35-4A63D4549DF3}"/>
          </ac:picMkLst>
        </pc:picChg>
      </pc:sldChg>
      <pc:sldChg chg="modSp mod">
        <pc:chgData name="Landefeld, Craig" userId="2ab14b8a-4263-4c1e-a186-ab921ed79bc6" providerId="ADAL" clId="{9EAE4516-43CB-4BE9-A6D1-DDB9368BE624}" dt="2026-02-12T16:04:58.527" v="1034" actId="1076"/>
        <pc:sldMkLst>
          <pc:docMk/>
          <pc:sldMk cId="662787426" sldId="259"/>
        </pc:sldMkLst>
        <pc:spChg chg="mod">
          <ac:chgData name="Landefeld, Craig" userId="2ab14b8a-4263-4c1e-a186-ab921ed79bc6" providerId="ADAL" clId="{9EAE4516-43CB-4BE9-A6D1-DDB9368BE624}" dt="2026-02-12T16:04:58.527" v="1034" actId="1076"/>
          <ac:spMkLst>
            <pc:docMk/>
            <pc:sldMk cId="662787426" sldId="259"/>
            <ac:spMk id="2" creationId="{4116B179-6E4C-7FB7-F9AD-436FFEE4678E}"/>
          </ac:spMkLst>
        </pc:spChg>
      </pc:sldChg>
      <pc:sldChg chg="addSp delSp modSp mod modClrScheme chgLayout">
        <pc:chgData name="Landefeld, Craig" userId="2ab14b8a-4263-4c1e-a186-ab921ed79bc6" providerId="ADAL" clId="{9EAE4516-43CB-4BE9-A6D1-DDB9368BE624}" dt="2026-02-17T18:26:44.992" v="1952" actId="1076"/>
        <pc:sldMkLst>
          <pc:docMk/>
          <pc:sldMk cId="322294149" sldId="264"/>
        </pc:sldMkLst>
        <pc:spChg chg="mod">
          <ac:chgData name="Landefeld, Craig" userId="2ab14b8a-4263-4c1e-a186-ab921ed79bc6" providerId="ADAL" clId="{9EAE4516-43CB-4BE9-A6D1-DDB9368BE624}" dt="2026-02-17T18:23:39.116" v="1770" actId="1076"/>
          <ac:spMkLst>
            <pc:docMk/>
            <pc:sldMk cId="322294149" sldId="264"/>
            <ac:spMk id="6" creationId="{152CE74B-4DDE-F876-0443-284D7302336F}"/>
          </ac:spMkLst>
        </pc:spChg>
        <pc:spChg chg="add mod">
          <ac:chgData name="Landefeld, Craig" userId="2ab14b8a-4263-4c1e-a186-ab921ed79bc6" providerId="ADAL" clId="{9EAE4516-43CB-4BE9-A6D1-DDB9368BE624}" dt="2026-02-17T18:24:42.353" v="1808" actId="1076"/>
          <ac:spMkLst>
            <pc:docMk/>
            <pc:sldMk cId="322294149" sldId="264"/>
            <ac:spMk id="14" creationId="{6FDD6C23-ADA7-1353-5294-9240934C0F80}"/>
          </ac:spMkLst>
        </pc:spChg>
        <pc:spChg chg="add mod">
          <ac:chgData name="Landefeld, Craig" userId="2ab14b8a-4263-4c1e-a186-ab921ed79bc6" providerId="ADAL" clId="{9EAE4516-43CB-4BE9-A6D1-DDB9368BE624}" dt="2026-02-17T18:26:44.992" v="1952" actId="1076"/>
          <ac:spMkLst>
            <pc:docMk/>
            <pc:sldMk cId="322294149" sldId="264"/>
            <ac:spMk id="15" creationId="{AECCD8F8-EDD3-DCD0-CBB9-CC3141EDEFEF}"/>
          </ac:spMkLst>
        </pc:spChg>
      </pc:sldChg>
      <pc:sldChg chg="addSp modSp mod">
        <pc:chgData name="Landefeld, Craig" userId="2ab14b8a-4263-4c1e-a186-ab921ed79bc6" providerId="ADAL" clId="{9EAE4516-43CB-4BE9-A6D1-DDB9368BE624}" dt="2026-02-17T15:33:22.360" v="1619" actId="179"/>
        <pc:sldMkLst>
          <pc:docMk/>
          <pc:sldMk cId="2619226562" sldId="266"/>
        </pc:sldMkLst>
        <pc:spChg chg="mod">
          <ac:chgData name="Landefeld, Craig" userId="2ab14b8a-4263-4c1e-a186-ab921ed79bc6" providerId="ADAL" clId="{9EAE4516-43CB-4BE9-A6D1-DDB9368BE624}" dt="2026-02-12T19:23:06.823" v="1121" actId="6549"/>
          <ac:spMkLst>
            <pc:docMk/>
            <pc:sldMk cId="2619226562" sldId="266"/>
            <ac:spMk id="2" creationId="{BD5FE7DD-F495-B3C9-233F-C6AB5108E406}"/>
          </ac:spMkLst>
        </pc:spChg>
        <pc:spChg chg="mod">
          <ac:chgData name="Landefeld, Craig" userId="2ab14b8a-4263-4c1e-a186-ab921ed79bc6" providerId="ADAL" clId="{9EAE4516-43CB-4BE9-A6D1-DDB9368BE624}" dt="2026-02-17T15:33:22.360" v="1619" actId="179"/>
          <ac:spMkLst>
            <pc:docMk/>
            <pc:sldMk cId="2619226562" sldId="266"/>
            <ac:spMk id="3" creationId="{DAFE8EFB-2F2E-85AF-B1B9-D2F1D7B4D9EF}"/>
          </ac:spMkLst>
        </pc:spChg>
        <pc:picChg chg="add mod">
          <ac:chgData name="Landefeld, Craig" userId="2ab14b8a-4263-4c1e-a186-ab921ed79bc6" providerId="ADAL" clId="{9EAE4516-43CB-4BE9-A6D1-DDB9368BE624}" dt="2026-02-12T19:22:41.779" v="1119" actId="1076"/>
          <ac:picMkLst>
            <pc:docMk/>
            <pc:sldMk cId="2619226562" sldId="266"/>
            <ac:picMk id="3074" creationId="{32D1D9EB-A1CD-A1BD-8419-3760325BF895}"/>
          </ac:picMkLst>
        </pc:picChg>
      </pc:sldChg>
      <pc:sldChg chg="addSp modSp mod">
        <pc:chgData name="Landefeld, Craig" userId="2ab14b8a-4263-4c1e-a186-ab921ed79bc6" providerId="ADAL" clId="{9EAE4516-43CB-4BE9-A6D1-DDB9368BE624}" dt="2026-02-17T15:33:39.888" v="1621" actId="179"/>
        <pc:sldMkLst>
          <pc:docMk/>
          <pc:sldMk cId="1588164484" sldId="267"/>
        </pc:sldMkLst>
        <pc:spChg chg="mod">
          <ac:chgData name="Landefeld, Craig" userId="2ab14b8a-4263-4c1e-a186-ab921ed79bc6" providerId="ADAL" clId="{9EAE4516-43CB-4BE9-A6D1-DDB9368BE624}" dt="2026-02-12T19:21:08.188" v="1112" actId="6549"/>
          <ac:spMkLst>
            <pc:docMk/>
            <pc:sldMk cId="1588164484" sldId="267"/>
            <ac:spMk id="2" creationId="{3C95ABEA-B9FF-3850-7252-518BAEEAB5D3}"/>
          </ac:spMkLst>
        </pc:spChg>
        <pc:spChg chg="mod">
          <ac:chgData name="Landefeld, Craig" userId="2ab14b8a-4263-4c1e-a186-ab921ed79bc6" providerId="ADAL" clId="{9EAE4516-43CB-4BE9-A6D1-DDB9368BE624}" dt="2026-02-17T15:33:39.888" v="1621" actId="179"/>
          <ac:spMkLst>
            <pc:docMk/>
            <pc:sldMk cId="1588164484" sldId="267"/>
            <ac:spMk id="3" creationId="{17FE1102-7376-57DB-1EBB-C71823295D7D}"/>
          </ac:spMkLst>
        </pc:spChg>
        <pc:picChg chg="add mod">
          <ac:chgData name="Landefeld, Craig" userId="2ab14b8a-4263-4c1e-a186-ab921ed79bc6" providerId="ADAL" clId="{9EAE4516-43CB-4BE9-A6D1-DDB9368BE624}" dt="2026-02-12T19:21:19.231" v="1114" actId="1076"/>
          <ac:picMkLst>
            <pc:docMk/>
            <pc:sldMk cId="1588164484" sldId="267"/>
            <ac:picMk id="4" creationId="{B9804969-9F57-466A-BE0A-94B9EB4654D9}"/>
          </ac:picMkLst>
        </pc:picChg>
      </pc:sldChg>
      <pc:sldChg chg="addSp modSp mod">
        <pc:chgData name="Landefeld, Craig" userId="2ab14b8a-4263-4c1e-a186-ab921ed79bc6" providerId="ADAL" clId="{9EAE4516-43CB-4BE9-A6D1-DDB9368BE624}" dt="2026-02-17T15:34:00.356" v="1625" actId="179"/>
        <pc:sldMkLst>
          <pc:docMk/>
          <pc:sldMk cId="1173916586" sldId="268"/>
        </pc:sldMkLst>
        <pc:spChg chg="mod">
          <ac:chgData name="Landefeld, Craig" userId="2ab14b8a-4263-4c1e-a186-ab921ed79bc6" providerId="ADAL" clId="{9EAE4516-43CB-4BE9-A6D1-DDB9368BE624}" dt="2026-02-12T15:56:12.648" v="962" actId="6549"/>
          <ac:spMkLst>
            <pc:docMk/>
            <pc:sldMk cId="1173916586" sldId="268"/>
            <ac:spMk id="2" creationId="{5F77F177-6891-89C2-C4D3-DA1804318498}"/>
          </ac:spMkLst>
        </pc:spChg>
        <pc:spChg chg="mod">
          <ac:chgData name="Landefeld, Craig" userId="2ab14b8a-4263-4c1e-a186-ab921ed79bc6" providerId="ADAL" clId="{9EAE4516-43CB-4BE9-A6D1-DDB9368BE624}" dt="2026-02-17T15:34:00.356" v="1625" actId="179"/>
          <ac:spMkLst>
            <pc:docMk/>
            <pc:sldMk cId="1173916586" sldId="268"/>
            <ac:spMk id="3" creationId="{394E57EB-6C4F-9A55-ECAA-580AA6F65BA0}"/>
          </ac:spMkLst>
        </pc:spChg>
        <pc:picChg chg="add mod">
          <ac:chgData name="Landefeld, Craig" userId="2ab14b8a-4263-4c1e-a186-ab921ed79bc6" providerId="ADAL" clId="{9EAE4516-43CB-4BE9-A6D1-DDB9368BE624}" dt="2026-02-12T19:23:27.472" v="1122" actId="1076"/>
          <ac:picMkLst>
            <pc:docMk/>
            <pc:sldMk cId="1173916586" sldId="268"/>
            <ac:picMk id="1026" creationId="{DD960E6F-D467-DA9E-5A1F-3E0F7B129296}"/>
          </ac:picMkLst>
        </pc:picChg>
      </pc:sldChg>
      <pc:sldChg chg="addSp modSp mod ord">
        <pc:chgData name="Landefeld, Craig" userId="2ab14b8a-4263-4c1e-a186-ab921ed79bc6" providerId="ADAL" clId="{9EAE4516-43CB-4BE9-A6D1-DDB9368BE624}" dt="2026-02-12T15:43:04.292" v="804" actId="20577"/>
        <pc:sldMkLst>
          <pc:docMk/>
          <pc:sldMk cId="3006965182" sldId="269"/>
        </pc:sldMkLst>
        <pc:spChg chg="mod">
          <ac:chgData name="Landefeld, Craig" userId="2ab14b8a-4263-4c1e-a186-ab921ed79bc6" providerId="ADAL" clId="{9EAE4516-43CB-4BE9-A6D1-DDB9368BE624}" dt="2026-02-12T15:24:15.740" v="501" actId="20577"/>
          <ac:spMkLst>
            <pc:docMk/>
            <pc:sldMk cId="3006965182" sldId="269"/>
            <ac:spMk id="2" creationId="{1F326703-3482-79F4-29FA-68A667F50DC5}"/>
          </ac:spMkLst>
        </pc:spChg>
        <pc:spChg chg="mod">
          <ac:chgData name="Landefeld, Craig" userId="2ab14b8a-4263-4c1e-a186-ab921ed79bc6" providerId="ADAL" clId="{9EAE4516-43CB-4BE9-A6D1-DDB9368BE624}" dt="2026-02-12T15:43:04.292" v="804" actId="20577"/>
          <ac:spMkLst>
            <pc:docMk/>
            <pc:sldMk cId="3006965182" sldId="269"/>
            <ac:spMk id="3" creationId="{19A27AC1-E4E7-98A5-0482-64993305702F}"/>
          </ac:spMkLst>
        </pc:spChg>
        <pc:picChg chg="add mod">
          <ac:chgData name="Landefeld, Craig" userId="2ab14b8a-4263-4c1e-a186-ab921ed79bc6" providerId="ADAL" clId="{9EAE4516-43CB-4BE9-A6D1-DDB9368BE624}" dt="2026-02-12T15:40:21.355" v="738" actId="14100"/>
          <ac:picMkLst>
            <pc:docMk/>
            <pc:sldMk cId="3006965182" sldId="269"/>
            <ac:picMk id="4" creationId="{B5F41C2F-F902-E0C9-0245-28F91B6CA124}"/>
          </ac:picMkLst>
        </pc:picChg>
        <pc:picChg chg="add mod">
          <ac:chgData name="Landefeld, Craig" userId="2ab14b8a-4263-4c1e-a186-ab921ed79bc6" providerId="ADAL" clId="{9EAE4516-43CB-4BE9-A6D1-DDB9368BE624}" dt="2026-02-12T15:40:27.970" v="739" actId="1076"/>
          <ac:picMkLst>
            <pc:docMk/>
            <pc:sldMk cId="3006965182" sldId="269"/>
            <ac:picMk id="5" creationId="{1A513147-E76A-39E2-83FC-4EBAE92CCC14}"/>
          </ac:picMkLst>
        </pc:picChg>
        <pc:picChg chg="add mod">
          <ac:chgData name="Landefeld, Craig" userId="2ab14b8a-4263-4c1e-a186-ab921ed79bc6" providerId="ADAL" clId="{9EAE4516-43CB-4BE9-A6D1-DDB9368BE624}" dt="2026-02-12T15:39:32.918" v="731" actId="1076"/>
          <ac:picMkLst>
            <pc:docMk/>
            <pc:sldMk cId="3006965182" sldId="269"/>
            <ac:picMk id="6" creationId="{DC4B9C9F-46FC-1415-D07A-7C0E42AE041A}"/>
          </ac:picMkLst>
        </pc:picChg>
      </pc:sldChg>
      <pc:sldChg chg="modSp mod">
        <pc:chgData name="Landefeld, Craig" userId="2ab14b8a-4263-4c1e-a186-ab921ed79bc6" providerId="ADAL" clId="{9EAE4516-43CB-4BE9-A6D1-DDB9368BE624}" dt="2026-02-17T18:17:17.988" v="1758" actId="20577"/>
        <pc:sldMkLst>
          <pc:docMk/>
          <pc:sldMk cId="1266867122" sldId="271"/>
        </pc:sldMkLst>
        <pc:spChg chg="mod">
          <ac:chgData name="Landefeld, Craig" userId="2ab14b8a-4263-4c1e-a186-ab921ed79bc6" providerId="ADAL" clId="{9EAE4516-43CB-4BE9-A6D1-DDB9368BE624}" dt="2026-02-12T16:01:12.385" v="1015" actId="20577"/>
          <ac:spMkLst>
            <pc:docMk/>
            <pc:sldMk cId="1266867122" sldId="271"/>
            <ac:spMk id="2" creationId="{3B9E8AC6-39DB-0CEE-B414-8F25CA643A09}"/>
          </ac:spMkLst>
        </pc:spChg>
        <pc:spChg chg="mod">
          <ac:chgData name="Landefeld, Craig" userId="2ab14b8a-4263-4c1e-a186-ab921ed79bc6" providerId="ADAL" clId="{9EAE4516-43CB-4BE9-A6D1-DDB9368BE624}" dt="2026-02-17T18:17:17.988" v="1758" actId="20577"/>
          <ac:spMkLst>
            <pc:docMk/>
            <pc:sldMk cId="1266867122" sldId="271"/>
            <ac:spMk id="3" creationId="{42BB65EB-8B90-1161-DD4E-1175304F72D9}"/>
          </ac:spMkLst>
        </pc:spChg>
      </pc:sldChg>
      <pc:sldChg chg="modSp mod ord">
        <pc:chgData name="Landefeld, Craig" userId="2ab14b8a-4263-4c1e-a186-ab921ed79bc6" providerId="ADAL" clId="{9EAE4516-43CB-4BE9-A6D1-DDB9368BE624}" dt="2026-02-12T16:04:03.409" v="1028" actId="1076"/>
        <pc:sldMkLst>
          <pc:docMk/>
          <pc:sldMk cId="960690839" sldId="272"/>
        </pc:sldMkLst>
        <pc:picChg chg="mod">
          <ac:chgData name="Landefeld, Craig" userId="2ab14b8a-4263-4c1e-a186-ab921ed79bc6" providerId="ADAL" clId="{9EAE4516-43CB-4BE9-A6D1-DDB9368BE624}" dt="2026-02-12T16:04:03.409" v="1028" actId="1076"/>
          <ac:picMkLst>
            <pc:docMk/>
            <pc:sldMk cId="960690839" sldId="272"/>
            <ac:picMk id="4" creationId="{6158CE7B-0A40-2DD5-5C07-378E6BBD4DBA}"/>
          </ac:picMkLst>
        </pc:picChg>
      </pc:sldChg>
      <pc:sldChg chg="addSp modSp mod">
        <pc:chgData name="Landefeld, Craig" userId="2ab14b8a-4263-4c1e-a186-ab921ed79bc6" providerId="ADAL" clId="{9EAE4516-43CB-4BE9-A6D1-DDB9368BE624}" dt="2026-02-17T15:33:50.170" v="1623" actId="179"/>
        <pc:sldMkLst>
          <pc:docMk/>
          <pc:sldMk cId="333725645" sldId="273"/>
        </pc:sldMkLst>
        <pc:spChg chg="mod">
          <ac:chgData name="Landefeld, Craig" userId="2ab14b8a-4263-4c1e-a186-ab921ed79bc6" providerId="ADAL" clId="{9EAE4516-43CB-4BE9-A6D1-DDB9368BE624}" dt="2026-02-12T15:56:19.735" v="963" actId="6549"/>
          <ac:spMkLst>
            <pc:docMk/>
            <pc:sldMk cId="333725645" sldId="273"/>
            <ac:spMk id="2" creationId="{47FAC006-C085-4FC3-8E0F-4D01DBFB2FD0}"/>
          </ac:spMkLst>
        </pc:spChg>
        <pc:spChg chg="mod">
          <ac:chgData name="Landefeld, Craig" userId="2ab14b8a-4263-4c1e-a186-ab921ed79bc6" providerId="ADAL" clId="{9EAE4516-43CB-4BE9-A6D1-DDB9368BE624}" dt="2026-02-17T15:33:50.170" v="1623" actId="179"/>
          <ac:spMkLst>
            <pc:docMk/>
            <pc:sldMk cId="333725645" sldId="273"/>
            <ac:spMk id="3" creationId="{5D8094E7-E9E9-8BCD-B538-221DFB983C9F}"/>
          </ac:spMkLst>
        </pc:spChg>
        <pc:picChg chg="add mod">
          <ac:chgData name="Landefeld, Craig" userId="2ab14b8a-4263-4c1e-a186-ab921ed79bc6" providerId="ADAL" clId="{9EAE4516-43CB-4BE9-A6D1-DDB9368BE624}" dt="2026-02-12T19:20:36.299" v="1107" actId="1440"/>
          <ac:picMkLst>
            <pc:docMk/>
            <pc:sldMk cId="333725645" sldId="273"/>
            <ac:picMk id="2050" creationId="{C1041E5C-EFB7-1E56-2DC6-9659FD3A48C6}"/>
          </ac:picMkLst>
        </pc:picChg>
      </pc:sldChg>
      <pc:sldChg chg="addSp modSp mod">
        <pc:chgData name="Landefeld, Craig" userId="2ab14b8a-4263-4c1e-a186-ab921ed79bc6" providerId="ADAL" clId="{9EAE4516-43CB-4BE9-A6D1-DDB9368BE624}" dt="2026-02-17T15:34:40.051" v="1636" actId="1076"/>
        <pc:sldMkLst>
          <pc:docMk/>
          <pc:sldMk cId="2539062831" sldId="274"/>
        </pc:sldMkLst>
        <pc:spChg chg="mod">
          <ac:chgData name="Landefeld, Craig" userId="2ab14b8a-4263-4c1e-a186-ab921ed79bc6" providerId="ADAL" clId="{9EAE4516-43CB-4BE9-A6D1-DDB9368BE624}" dt="2026-02-12T15:59:16.630" v="987" actId="6549"/>
          <ac:spMkLst>
            <pc:docMk/>
            <pc:sldMk cId="2539062831" sldId="274"/>
            <ac:spMk id="2" creationId="{A9E4BFAA-9C7D-FBB5-E509-94954FB80811}"/>
          </ac:spMkLst>
        </pc:spChg>
        <pc:spChg chg="mod">
          <ac:chgData name="Landefeld, Craig" userId="2ab14b8a-4263-4c1e-a186-ab921ed79bc6" providerId="ADAL" clId="{9EAE4516-43CB-4BE9-A6D1-DDB9368BE624}" dt="2026-02-17T15:34:29.834" v="1632" actId="14100"/>
          <ac:spMkLst>
            <pc:docMk/>
            <pc:sldMk cId="2539062831" sldId="274"/>
            <ac:spMk id="3" creationId="{85B23EE0-8B09-67BF-910D-C995F633C9DC}"/>
          </ac:spMkLst>
        </pc:spChg>
        <pc:picChg chg="add mod">
          <ac:chgData name="Landefeld, Craig" userId="2ab14b8a-4263-4c1e-a186-ab921ed79bc6" providerId="ADAL" clId="{9EAE4516-43CB-4BE9-A6D1-DDB9368BE624}" dt="2026-02-17T15:34:40.051" v="1636" actId="1076"/>
          <ac:picMkLst>
            <pc:docMk/>
            <pc:sldMk cId="2539062831" sldId="274"/>
            <ac:picMk id="4" creationId="{30296CC7-8F91-59BE-DFDC-245EF8760EF0}"/>
          </ac:picMkLst>
        </pc:picChg>
      </pc:sldChg>
      <pc:sldChg chg="addSp delSp modSp add mod">
        <pc:chgData name="Landefeld, Craig" userId="2ab14b8a-4263-4c1e-a186-ab921ed79bc6" providerId="ADAL" clId="{9EAE4516-43CB-4BE9-A6D1-DDB9368BE624}" dt="2026-02-12T19:25:13.942" v="1128" actId="20577"/>
        <pc:sldMkLst>
          <pc:docMk/>
          <pc:sldMk cId="3215675185" sldId="276"/>
        </pc:sldMkLst>
        <pc:spChg chg="mod">
          <ac:chgData name="Landefeld, Craig" userId="2ab14b8a-4263-4c1e-a186-ab921ed79bc6" providerId="ADAL" clId="{9EAE4516-43CB-4BE9-A6D1-DDB9368BE624}" dt="2026-02-12T19:25:13.942" v="1128" actId="20577"/>
          <ac:spMkLst>
            <pc:docMk/>
            <pc:sldMk cId="3215675185" sldId="276"/>
            <ac:spMk id="2" creationId="{64BCA680-5DA8-B5BE-92FF-22B666844C14}"/>
          </ac:spMkLst>
        </pc:spChg>
        <pc:spChg chg="mod">
          <ac:chgData name="Landefeld, Craig" userId="2ab14b8a-4263-4c1e-a186-ab921ed79bc6" providerId="ADAL" clId="{9EAE4516-43CB-4BE9-A6D1-DDB9368BE624}" dt="2026-02-12T15:35:30.298" v="705" actId="20577"/>
          <ac:spMkLst>
            <pc:docMk/>
            <pc:sldMk cId="3215675185" sldId="276"/>
            <ac:spMk id="3" creationId="{44530F47-F037-B0CC-342F-CF496BD30078}"/>
          </ac:spMkLst>
        </pc:spChg>
        <pc:spChg chg="add mod">
          <ac:chgData name="Landefeld, Craig" userId="2ab14b8a-4263-4c1e-a186-ab921ed79bc6" providerId="ADAL" clId="{9EAE4516-43CB-4BE9-A6D1-DDB9368BE624}" dt="2026-02-12T15:26:45.643" v="521" actId="1076"/>
          <ac:spMkLst>
            <pc:docMk/>
            <pc:sldMk cId="3215675185" sldId="276"/>
            <ac:spMk id="5" creationId="{E0A2ADE8-B413-959E-58D7-44E49D931D74}"/>
          </ac:spMkLst>
        </pc:spChg>
        <pc:picChg chg="add mod">
          <ac:chgData name="Landefeld, Craig" userId="2ab14b8a-4263-4c1e-a186-ab921ed79bc6" providerId="ADAL" clId="{9EAE4516-43CB-4BE9-A6D1-DDB9368BE624}" dt="2026-02-12T15:37:01.392" v="709" actId="14100"/>
          <ac:picMkLst>
            <pc:docMk/>
            <pc:sldMk cId="3215675185" sldId="276"/>
            <ac:picMk id="6" creationId="{9B36AB88-ADEC-255A-C1CA-15D624A6CD31}"/>
          </ac:picMkLst>
        </pc:picChg>
        <pc:picChg chg="add mod">
          <ac:chgData name="Landefeld, Craig" userId="2ab14b8a-4263-4c1e-a186-ab921ed79bc6" providerId="ADAL" clId="{9EAE4516-43CB-4BE9-A6D1-DDB9368BE624}" dt="2026-02-12T15:38:12.467" v="724" actId="14100"/>
          <ac:picMkLst>
            <pc:docMk/>
            <pc:sldMk cId="3215675185" sldId="276"/>
            <ac:picMk id="7" creationId="{7704AE92-F626-4369-EB42-D2AB6FEA33DD}"/>
          </ac:picMkLst>
        </pc:picChg>
        <pc:picChg chg="add mod">
          <ac:chgData name="Landefeld, Craig" userId="2ab14b8a-4263-4c1e-a186-ab921ed79bc6" providerId="ADAL" clId="{9EAE4516-43CB-4BE9-A6D1-DDB9368BE624}" dt="2026-02-12T15:38:10.594" v="723" actId="14100"/>
          <ac:picMkLst>
            <pc:docMk/>
            <pc:sldMk cId="3215675185" sldId="276"/>
            <ac:picMk id="8" creationId="{E3550C33-4686-26BB-C9D2-81F124973189}"/>
          </ac:picMkLst>
        </pc:picChg>
      </pc:sldChg>
      <pc:sldChg chg="addSp delSp modSp add mod ord">
        <pc:chgData name="Landefeld, Craig" userId="2ab14b8a-4263-4c1e-a186-ab921ed79bc6" providerId="ADAL" clId="{9EAE4516-43CB-4BE9-A6D1-DDB9368BE624}" dt="2026-02-26T15:21:34.807" v="1953" actId="20577"/>
        <pc:sldMkLst>
          <pc:docMk/>
          <pc:sldMk cId="109594872" sldId="277"/>
        </pc:sldMkLst>
        <pc:spChg chg="mod">
          <ac:chgData name="Landefeld, Craig" userId="2ab14b8a-4263-4c1e-a186-ab921ed79bc6" providerId="ADAL" clId="{9EAE4516-43CB-4BE9-A6D1-DDB9368BE624}" dt="2026-02-12T15:27:26.658" v="526"/>
          <ac:spMkLst>
            <pc:docMk/>
            <pc:sldMk cId="109594872" sldId="277"/>
            <ac:spMk id="2" creationId="{4817ABE3-FBBB-E26F-9143-1C5A30DDAAF5}"/>
          </ac:spMkLst>
        </pc:spChg>
        <pc:spChg chg="mod">
          <ac:chgData name="Landefeld, Craig" userId="2ab14b8a-4263-4c1e-a186-ab921ed79bc6" providerId="ADAL" clId="{9EAE4516-43CB-4BE9-A6D1-DDB9368BE624}" dt="2026-02-26T15:21:34.807" v="1953" actId="20577"/>
          <ac:spMkLst>
            <pc:docMk/>
            <pc:sldMk cId="109594872" sldId="277"/>
            <ac:spMk id="3" creationId="{1A41D74F-F742-61CD-AC0C-EE3ED50400D3}"/>
          </ac:spMkLst>
        </pc:spChg>
        <pc:spChg chg="mod">
          <ac:chgData name="Landefeld, Craig" userId="2ab14b8a-4263-4c1e-a186-ab921ed79bc6" providerId="ADAL" clId="{9EAE4516-43CB-4BE9-A6D1-DDB9368BE624}" dt="2026-02-12T15:51:11.827" v="926" actId="1076"/>
          <ac:spMkLst>
            <pc:docMk/>
            <pc:sldMk cId="109594872" sldId="277"/>
            <ac:spMk id="5" creationId="{1B4C5750-B7BC-2E04-B646-4F79DD927860}"/>
          </ac:spMkLst>
        </pc:spChg>
        <pc:picChg chg="add mod">
          <ac:chgData name="Landefeld, Craig" userId="2ab14b8a-4263-4c1e-a186-ab921ed79bc6" providerId="ADAL" clId="{9EAE4516-43CB-4BE9-A6D1-DDB9368BE624}" dt="2026-02-12T15:51:06.288" v="924" actId="1076"/>
          <ac:picMkLst>
            <pc:docMk/>
            <pc:sldMk cId="109594872" sldId="277"/>
            <ac:picMk id="7" creationId="{5D7535DD-BB06-E623-31DA-C90E837E6D3B}"/>
          </ac:picMkLst>
        </pc:picChg>
      </pc:sldChg>
      <pc:sldChg chg="modSp add mod">
        <pc:chgData name="Landefeld, Craig" userId="2ab14b8a-4263-4c1e-a186-ab921ed79bc6" providerId="ADAL" clId="{9EAE4516-43CB-4BE9-A6D1-DDB9368BE624}" dt="2026-02-12T19:28:16.101" v="1137" actId="14100"/>
        <pc:sldMkLst>
          <pc:docMk/>
          <pc:sldMk cId="1661698740" sldId="278"/>
        </pc:sldMkLst>
        <pc:spChg chg="mod">
          <ac:chgData name="Landefeld, Craig" userId="2ab14b8a-4263-4c1e-a186-ab921ed79bc6" providerId="ADAL" clId="{9EAE4516-43CB-4BE9-A6D1-DDB9368BE624}" dt="2026-02-12T19:25:26.634" v="1132" actId="20577"/>
          <ac:spMkLst>
            <pc:docMk/>
            <pc:sldMk cId="1661698740" sldId="278"/>
            <ac:spMk id="2" creationId="{EF79A155-E960-6F3E-9125-343F31E20A0D}"/>
          </ac:spMkLst>
        </pc:spChg>
        <pc:spChg chg="mod">
          <ac:chgData name="Landefeld, Craig" userId="2ab14b8a-4263-4c1e-a186-ab921ed79bc6" providerId="ADAL" clId="{9EAE4516-43CB-4BE9-A6D1-DDB9368BE624}" dt="2026-02-12T19:28:16.101" v="1137" actId="14100"/>
          <ac:spMkLst>
            <pc:docMk/>
            <pc:sldMk cId="1661698740" sldId="278"/>
            <ac:spMk id="3" creationId="{0D42CEC8-A89E-326C-D06E-141159886C88}"/>
          </ac:spMkLst>
        </pc:spChg>
        <pc:spChg chg="mod">
          <ac:chgData name="Landefeld, Craig" userId="2ab14b8a-4263-4c1e-a186-ab921ed79bc6" providerId="ADAL" clId="{9EAE4516-43CB-4BE9-A6D1-DDB9368BE624}" dt="2026-02-12T15:51:40.230" v="927" actId="1076"/>
          <ac:spMkLst>
            <pc:docMk/>
            <pc:sldMk cId="1661698740" sldId="278"/>
            <ac:spMk id="5" creationId="{568A2D90-596D-A286-E7F4-28E2984FA778}"/>
          </ac:spMkLst>
        </pc:spChg>
      </pc:sldChg>
      <pc:sldChg chg="addSp modSp add mod ord">
        <pc:chgData name="Landefeld, Craig" userId="2ab14b8a-4263-4c1e-a186-ab921ed79bc6" providerId="ADAL" clId="{9EAE4516-43CB-4BE9-A6D1-DDB9368BE624}" dt="2026-02-17T15:36:32.059" v="1654" actId="20577"/>
        <pc:sldMkLst>
          <pc:docMk/>
          <pc:sldMk cId="2828412578" sldId="279"/>
        </pc:sldMkLst>
        <pc:spChg chg="mod">
          <ac:chgData name="Landefeld, Craig" userId="2ab14b8a-4263-4c1e-a186-ab921ed79bc6" providerId="ADAL" clId="{9EAE4516-43CB-4BE9-A6D1-DDB9368BE624}" dt="2026-02-17T15:36:32.059" v="1654" actId="20577"/>
          <ac:spMkLst>
            <pc:docMk/>
            <pc:sldMk cId="2828412578" sldId="279"/>
            <ac:spMk id="3" creationId="{BBDBBF7E-0174-BF21-7C4C-29DC5BC7A68F}"/>
          </ac:spMkLst>
        </pc:spChg>
        <pc:picChg chg="add mod">
          <ac:chgData name="Landefeld, Craig" userId="2ab14b8a-4263-4c1e-a186-ab921ed79bc6" providerId="ADAL" clId="{9EAE4516-43CB-4BE9-A6D1-DDB9368BE624}" dt="2026-02-17T15:36:07.159" v="1643" actId="1076"/>
          <ac:picMkLst>
            <pc:docMk/>
            <pc:sldMk cId="2828412578" sldId="279"/>
            <ac:picMk id="1026" creationId="{51DA7050-E3D0-9FD8-FC9A-82FE46DDF11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26473A-E2EB-D277-AFE1-31E204A4DE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D7F1D6-AC60-533D-AC81-FA2E539088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943C2-3E85-4802-BEC4-F00024BF0E47}" type="datetimeFigureOut">
              <a:rPr lang="en-US" smtClean="0"/>
              <a:t>2/26/2026</a:t>
            </a:fld>
            <a:endParaRPr lang="en-US"/>
          </a:p>
        </p:txBody>
      </p:sp>
      <p:sp>
        <p:nvSpPr>
          <p:cNvPr id="4" name="Footer Placeholder 3">
            <a:extLst>
              <a:ext uri="{FF2B5EF4-FFF2-40B4-BE49-F238E27FC236}">
                <a16:creationId xmlns:a16="http://schemas.microsoft.com/office/drawing/2014/main" id="{C94A250C-380F-795D-8CA3-CB460BC251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A78657-751E-0168-0E50-864672C438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31B054-411C-44A3-9CF0-2533A4D20DA0}" type="slidenum">
              <a:rPr lang="en-US" smtClean="0"/>
              <a:t>‹#›</a:t>
            </a:fld>
            <a:endParaRPr lang="en-US"/>
          </a:p>
        </p:txBody>
      </p:sp>
    </p:spTree>
    <p:extLst>
      <p:ext uri="{BB962C8B-B14F-4D97-AF65-F5344CB8AC3E}">
        <p14:creationId xmlns:p14="http://schemas.microsoft.com/office/powerpoint/2010/main" val="24608118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9F6811-B1BF-E2DB-B61F-C8C15FF676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5" y="1"/>
            <a:ext cx="12188950" cy="6857999"/>
          </a:xfrm>
          <a:prstGeom prst="rect">
            <a:avLst/>
          </a:prstGeom>
        </p:spPr>
      </p:pic>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180975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04775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dirty="0"/>
              <a:t>Click to edit Master title style</a:t>
            </a:r>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5" name="Rectangle 3"/>
          <p:cNvSpPr>
            <a:spLocks noGrp="1" noChangeArrowheads="1"/>
          </p:cNvSpPr>
          <p:nvPr>
            <p:ph idx="1"/>
          </p:nvPr>
        </p:nvSpPr>
        <p:spPr bwMode="auto">
          <a:xfrm>
            <a:off x="838200" y="1143000"/>
            <a:ext cx="10515600" cy="5581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291BDA56-9CB3-6C59-1988-24B43584151B}"/>
              </a:ext>
            </a:extLst>
          </p:cNvPr>
          <p:cNvSpPr>
            <a:spLocks noGrp="1"/>
          </p:cNvSpPr>
          <p:nvPr>
            <p:ph type="title"/>
          </p:nvPr>
        </p:nvSpPr>
        <p:spPr>
          <a:xfrm>
            <a:off x="0" y="0"/>
            <a:ext cx="12192000" cy="914400"/>
          </a:xfrm>
          <a:gradFill flip="none" rotWithShape="1">
            <a:gsLst>
              <a:gs pos="2752">
                <a:schemeClr val="bg1"/>
              </a:gs>
              <a:gs pos="33000">
                <a:srgbClr val="BCA165"/>
              </a:gs>
              <a:gs pos="22000">
                <a:srgbClr val="E5E0A4"/>
              </a:gs>
              <a:gs pos="82000">
                <a:srgbClr val="9A6E32"/>
              </a:gs>
            </a:gsLst>
            <a:lin ang="10800000" scaled="0"/>
            <a:tileRect/>
          </a:gradFill>
        </p:spPr>
        <p:txBody>
          <a:bodyPr tIns="91440"/>
          <a:lstStyle>
            <a:lvl1pPr>
              <a:defRPr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62666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62E614-93DE-9724-836F-3339DE23E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88950" cy="6857999"/>
          </a:xfrm>
          <a:prstGeom prst="rect">
            <a:avLst/>
          </a:prstGeom>
        </p:spPr>
      </p:pic>
    </p:spTree>
    <p:extLst>
      <p:ext uri="{BB962C8B-B14F-4D97-AF65-F5344CB8AC3E}">
        <p14:creationId xmlns:p14="http://schemas.microsoft.com/office/powerpoint/2010/main" val="391748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gradFill flip="none" rotWithShape="1">
            <a:gsLst>
              <a:gs pos="32000">
                <a:srgbClr val="9594C0"/>
              </a:gs>
              <a:gs pos="2752">
                <a:schemeClr val="bg1"/>
              </a:gs>
              <a:gs pos="100000">
                <a:srgbClr val="2F2C83"/>
              </a:gs>
            </a:gsLst>
            <a:lin ang="10800000" scaled="0"/>
            <a:tileRect/>
          </a:gra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429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734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BAC0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438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85218"/>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400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505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2" name="Rectangle 3">
            <a:extLst>
              <a:ext uri="{FF2B5EF4-FFF2-40B4-BE49-F238E27FC236}">
                <a16:creationId xmlns:a16="http://schemas.microsoft.com/office/drawing/2014/main" id="{2F658FBC-5BF2-811F-CE4A-7DA9B5CCDF06}"/>
              </a:ext>
            </a:extLst>
          </p:cNvPr>
          <p:cNvSpPr>
            <a:spLocks noGrp="1" noChangeArrowheads="1"/>
          </p:cNvSpPr>
          <p:nvPr>
            <p:ph idx="1"/>
          </p:nvPr>
        </p:nvSpPr>
        <p:spPr bwMode="auto">
          <a:xfrm>
            <a:off x="838200" y="1143000"/>
            <a:ext cx="10515600" cy="4505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7650" y="361949"/>
            <a:ext cx="6677025" cy="1400175"/>
          </a:xfrm>
          <a:noFill/>
          <a:ln>
            <a:noFill/>
          </a:ln>
        </p:spPr>
        <p:txBody>
          <a:bodyPr anchor="ctr" anchorCtr="0"/>
          <a:lstStyle>
            <a:lvl1pPr algn="l">
              <a:defRPr sz="3200" b="1">
                <a:solidFill>
                  <a:schemeClr val="tx1"/>
                </a:solidFill>
              </a:defRPr>
            </a:lvl1pPr>
          </a:lstStyle>
          <a:p>
            <a:r>
              <a:rPr lang="en-US" sz="3600" dirty="0"/>
              <a:t>Topic Name</a:t>
            </a:r>
            <a:br>
              <a:rPr lang="en-US" sz="3600" dirty="0"/>
            </a:br>
            <a:r>
              <a:rPr lang="en-US" b="0" i="1" dirty="0"/>
              <a:t>presenter</a:t>
            </a:r>
            <a:endParaRPr lang="en-US" dirty="0"/>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1811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367C8-45A8-C2F0-5AF8-6F476D25A75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0" y="5659836"/>
            <a:ext cx="12192000" cy="1189017"/>
          </a:xfrm>
          <a:prstGeom prst="rect">
            <a:avLst/>
          </a:prstGeom>
        </p:spPr>
      </p:pic>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7" r:id="rId12"/>
    <p:sldLayoutId id="2147483672" r:id="rId13"/>
    <p:sldLayoutId id="2147483675" r:id="rId14"/>
    <p:sldLayoutId id="2147483676" r:id="rId15"/>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hyperlink" Target="mailto:Craig.Landefeld@dot.ohio.g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29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A3C19-2185-98E0-EC1C-AE7F21D0D2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B01C0-2A62-392B-EE81-A35D4507D46C}"/>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Asphalt Specification Changes - PWL</a:t>
            </a:r>
          </a:p>
        </p:txBody>
      </p:sp>
      <p:sp>
        <p:nvSpPr>
          <p:cNvPr id="3" name="Content Placeholder 2">
            <a:extLst>
              <a:ext uri="{FF2B5EF4-FFF2-40B4-BE49-F238E27FC236}">
                <a16:creationId xmlns:a16="http://schemas.microsoft.com/office/drawing/2014/main" id="{BBDBBF7E-0174-BF21-7C4C-29DC5BC7A68F}"/>
              </a:ext>
            </a:extLst>
          </p:cNvPr>
          <p:cNvSpPr>
            <a:spLocks noGrp="1"/>
          </p:cNvSpPr>
          <p:nvPr>
            <p:ph idx="1"/>
          </p:nvPr>
        </p:nvSpPr>
        <p:spPr>
          <a:xfrm>
            <a:off x="629805" y="1307386"/>
            <a:ext cx="8452549" cy="4271481"/>
          </a:xfrm>
        </p:spPr>
        <p:txBody>
          <a:bodyPr/>
          <a:lstStyle/>
          <a:p>
            <a:pPr marL="0" indent="0">
              <a:buNone/>
            </a:pPr>
            <a:r>
              <a:rPr lang="en-US" sz="2800" dirty="0"/>
              <a:t>Percent Within Limits (PWL) Density Acceptance</a:t>
            </a:r>
          </a:p>
          <a:p>
            <a:pPr marL="457200" lvl="1">
              <a:buFont typeface="Courier New" panose="02070309020205020404" pitchFamily="49" charset="0"/>
              <a:buChar char="o"/>
            </a:pPr>
            <a:r>
              <a:rPr lang="en-US" sz="2200" dirty="0"/>
              <a:t>PWL Cost Premium ~ 5% increase</a:t>
            </a:r>
          </a:p>
          <a:p>
            <a:pPr marL="457200" lvl="1">
              <a:buFont typeface="Courier New" panose="02070309020205020404" pitchFamily="49" charset="0"/>
              <a:buChar char="o"/>
            </a:pPr>
            <a:r>
              <a:rPr lang="en-US" sz="2200" dirty="0"/>
              <a:t>Avg. Lot Density ~ 1% increase</a:t>
            </a:r>
          </a:p>
          <a:p>
            <a:pPr marL="457200" lvl="1">
              <a:buFont typeface="Courier New" panose="02070309020205020404" pitchFamily="49" charset="0"/>
              <a:buChar char="o"/>
            </a:pPr>
            <a:r>
              <a:rPr lang="en-US" sz="2200" dirty="0"/>
              <a:t>Avg. Std. Dev. ~ 0.3 decrease</a:t>
            </a:r>
          </a:p>
        </p:txBody>
      </p:sp>
      <p:pic>
        <p:nvPicPr>
          <p:cNvPr id="1026" name="Picture 2" descr="Standard Deviation in Trading: Calculations, Use Cases, Examples and more">
            <a:extLst>
              <a:ext uri="{FF2B5EF4-FFF2-40B4-BE49-F238E27FC236}">
                <a16:creationId xmlns:a16="http://schemas.microsoft.com/office/drawing/2014/main" id="{51DA7050-E3D0-9FD8-FC9A-82FE46DDF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335" y="1880171"/>
            <a:ext cx="5505665" cy="367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12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2E5F2-85F9-5AB5-9F7E-0E9D11C6E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E8AC6-39DB-0CEE-B414-8F25CA643A09}"/>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Asphalt Specification Changes - PWL</a:t>
            </a:r>
          </a:p>
        </p:txBody>
      </p:sp>
      <p:sp>
        <p:nvSpPr>
          <p:cNvPr id="3" name="Content Placeholder 2">
            <a:extLst>
              <a:ext uri="{FF2B5EF4-FFF2-40B4-BE49-F238E27FC236}">
                <a16:creationId xmlns:a16="http://schemas.microsoft.com/office/drawing/2014/main" id="{42BB65EB-8B90-1161-DD4E-1175304F72D9}"/>
              </a:ext>
            </a:extLst>
          </p:cNvPr>
          <p:cNvSpPr>
            <a:spLocks noGrp="1"/>
          </p:cNvSpPr>
          <p:nvPr>
            <p:ph idx="1"/>
          </p:nvPr>
        </p:nvSpPr>
        <p:spPr>
          <a:xfrm>
            <a:off x="629805" y="1307386"/>
            <a:ext cx="10137511" cy="4271481"/>
          </a:xfrm>
        </p:spPr>
        <p:txBody>
          <a:bodyPr/>
          <a:lstStyle/>
          <a:p>
            <a:pPr marL="0" indent="0">
              <a:buNone/>
            </a:pPr>
            <a:r>
              <a:rPr lang="en-US" sz="2800" dirty="0"/>
              <a:t>Percent Within Limits (PWL) Density Acceptance</a:t>
            </a:r>
          </a:p>
          <a:p>
            <a:pPr marL="514350" lvl="1">
              <a:buFont typeface="Courier New" panose="02070309020205020404" pitchFamily="49" charset="0"/>
              <a:buChar char="o"/>
            </a:pPr>
            <a:r>
              <a:rPr lang="en-US" sz="2200" dirty="0"/>
              <a:t>Held for Jan. 2026, plan to release with July 2026 updates.</a:t>
            </a:r>
          </a:p>
          <a:p>
            <a:pPr marL="514350" lvl="1">
              <a:buFont typeface="Courier New" panose="02070309020205020404" pitchFamily="49" charset="0"/>
              <a:buChar char="o"/>
            </a:pPr>
            <a:r>
              <a:rPr lang="en-US" sz="2200" dirty="0"/>
              <a:t>PWL Specs for use with 442 items only</a:t>
            </a:r>
          </a:p>
          <a:p>
            <a:pPr marL="514350" lvl="1">
              <a:buFont typeface="Courier New" panose="02070309020205020404" pitchFamily="49" charset="0"/>
              <a:buChar char="o"/>
            </a:pPr>
            <a:r>
              <a:rPr lang="en-US" sz="2200" dirty="0"/>
              <a:t>447 – PWL for mat and joint cores</a:t>
            </a:r>
          </a:p>
          <a:p>
            <a:pPr marL="514350" lvl="2" indent="0">
              <a:buNone/>
            </a:pPr>
            <a:r>
              <a:rPr lang="en-US" sz="2200" dirty="0"/>
              <a:t>-  6in. cores for mat and joint</a:t>
            </a:r>
          </a:p>
          <a:p>
            <a:pPr marL="514350" lvl="2" indent="0">
              <a:buNone/>
            </a:pPr>
            <a:r>
              <a:rPr lang="en-US" sz="2200" dirty="0"/>
              <a:t>-  Update pay calculations for mat cores</a:t>
            </a:r>
          </a:p>
          <a:p>
            <a:pPr marL="514350" lvl="1">
              <a:buFont typeface="Courier New" panose="02070309020205020404" pitchFamily="49" charset="0"/>
              <a:buChar char="o"/>
            </a:pPr>
            <a:r>
              <a:rPr lang="en-US" sz="2200" dirty="0"/>
              <a:t>New acceptance method (882)</a:t>
            </a:r>
          </a:p>
          <a:p>
            <a:pPr marL="514350" lvl="1">
              <a:buNone/>
            </a:pPr>
            <a:r>
              <a:rPr lang="en-US" sz="2000" dirty="0"/>
              <a:t>	</a:t>
            </a:r>
            <a:r>
              <a:rPr lang="en-US" sz="1800" dirty="0"/>
              <a:t>SS882: ASPHALT CONCRETE PERCENT WITHIN LIMITS DENSITY ACCEPTANCE</a:t>
            </a:r>
            <a:endParaRPr lang="en-US" sz="2000" dirty="0"/>
          </a:p>
          <a:p>
            <a:pPr marL="514350" lvl="1">
              <a:buNone/>
            </a:pPr>
            <a:r>
              <a:rPr lang="en-US" sz="1800" dirty="0"/>
              <a:t>	EX: Item 442 ASPHALT CONCRETE SURFACE COURSE, 12.5 MM, TYPE A </a:t>
            </a:r>
            <a:r>
              <a:rPr lang="en-US" sz="1800" dirty="0">
                <a:highlight>
                  <a:srgbClr val="FFFF00"/>
                </a:highlight>
              </a:rPr>
              <a:t>(882)</a:t>
            </a:r>
          </a:p>
          <a:p>
            <a:pPr marL="514350" lvl="1">
              <a:buFont typeface="Courier New" panose="02070309020205020404" pitchFamily="49" charset="0"/>
              <a:buChar char="o"/>
            </a:pPr>
            <a:r>
              <a:rPr lang="en-US" sz="2200" dirty="0"/>
              <a:t>S1044:Percent Within Limits Tolerance Procedure For Items 447 and 882</a:t>
            </a:r>
          </a:p>
          <a:p>
            <a:pPr marL="457200" lvl="1" indent="0">
              <a:buNone/>
            </a:pPr>
            <a:endParaRPr lang="en-US" sz="1800" dirty="0">
              <a:highlight>
                <a:srgbClr val="FFFF00"/>
              </a:highlight>
            </a:endParaRPr>
          </a:p>
        </p:txBody>
      </p:sp>
    </p:spTree>
    <p:extLst>
      <p:ext uri="{BB962C8B-B14F-4D97-AF65-F5344CB8AC3E}">
        <p14:creationId xmlns:p14="http://schemas.microsoft.com/office/powerpoint/2010/main" val="126686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A7AD9-30C7-3FB0-E647-CCEB0DBD2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BCA680-5DA8-B5BE-92FF-22B666844C14}"/>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SS 827 Full Depth Reclamation w. Cement</a:t>
            </a:r>
          </a:p>
        </p:txBody>
      </p:sp>
      <p:sp>
        <p:nvSpPr>
          <p:cNvPr id="3" name="Content Placeholder 2">
            <a:extLst>
              <a:ext uri="{FF2B5EF4-FFF2-40B4-BE49-F238E27FC236}">
                <a16:creationId xmlns:a16="http://schemas.microsoft.com/office/drawing/2014/main" id="{44530F47-F037-B0CC-342F-CF496BD30078}"/>
              </a:ext>
            </a:extLst>
          </p:cNvPr>
          <p:cNvSpPr>
            <a:spLocks noGrp="1"/>
          </p:cNvSpPr>
          <p:nvPr>
            <p:ph idx="1"/>
          </p:nvPr>
        </p:nvSpPr>
        <p:spPr>
          <a:xfrm>
            <a:off x="383225" y="1214168"/>
            <a:ext cx="6020703" cy="4429664"/>
          </a:xfrm>
        </p:spPr>
        <p:txBody>
          <a:bodyPr/>
          <a:lstStyle/>
          <a:p>
            <a:r>
              <a:rPr lang="en-US" sz="2600" dirty="0"/>
              <a:t>General system major rehabilitation</a:t>
            </a:r>
          </a:p>
          <a:p>
            <a:r>
              <a:rPr lang="en-US" sz="2600" dirty="0"/>
              <a:t>Roads with large amounts of full depth repair required</a:t>
            </a:r>
          </a:p>
          <a:p>
            <a:r>
              <a:rPr lang="en-US" sz="2600" dirty="0"/>
              <a:t>Depth must extend into subgrade</a:t>
            </a:r>
          </a:p>
          <a:p>
            <a:r>
              <a:rPr lang="en-US" sz="2600" dirty="0"/>
              <a:t>Requires closing the road/detour</a:t>
            </a:r>
          </a:p>
          <a:p>
            <a:r>
              <a:rPr lang="en-US" sz="2600" dirty="0"/>
              <a:t>Use only with OPE coordination &amp; approval</a:t>
            </a:r>
          </a:p>
          <a:p>
            <a:r>
              <a:rPr lang="en-US" sz="2600" kern="1200" dirty="0">
                <a:solidFill>
                  <a:prstClr val="black"/>
                </a:solidFill>
                <a:latin typeface="Calibri" panose="020F0502020204030204"/>
              </a:rPr>
              <a:t>S1150 Mixture Design For Full Depth Reclamation With Cement</a:t>
            </a:r>
          </a:p>
          <a:p>
            <a:pPr marL="457200" lvl="1" indent="0">
              <a:buNone/>
            </a:pPr>
            <a:endParaRPr lang="en-US" sz="2600" dirty="0"/>
          </a:p>
        </p:txBody>
      </p:sp>
      <p:sp>
        <p:nvSpPr>
          <p:cNvPr id="5" name="TextBox 4">
            <a:extLst>
              <a:ext uri="{FF2B5EF4-FFF2-40B4-BE49-F238E27FC236}">
                <a16:creationId xmlns:a16="http://schemas.microsoft.com/office/drawing/2014/main" id="{E0A2ADE8-B413-959E-58D7-44E49D931D74}"/>
              </a:ext>
            </a:extLst>
          </p:cNvPr>
          <p:cNvSpPr txBox="1"/>
          <p:nvPr/>
        </p:nvSpPr>
        <p:spPr>
          <a:xfrm>
            <a:off x="8564920" y="5114553"/>
            <a:ext cx="2798343"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r" defTabSz="412750" hangingPunct="0"/>
            <a:r>
              <a:rPr lang="en-US" sz="1200" kern="0" dirty="0">
                <a:solidFill>
                  <a:srgbClr val="000000"/>
                </a:solidFill>
                <a:latin typeface="Source Sans Pro" panose="020B0503030403020204" pitchFamily="34" charset="0"/>
                <a:ea typeface="Source Sans Pro" panose="020B0503030403020204" pitchFamily="34" charset="0"/>
                <a:cs typeface="Open Sans"/>
                <a:sym typeface="Helvetica Neue"/>
              </a:rPr>
              <a:t>Source: Jason Wielinski</a:t>
            </a:r>
          </a:p>
        </p:txBody>
      </p:sp>
      <p:pic>
        <p:nvPicPr>
          <p:cNvPr id="6" name="Picture 5">
            <a:extLst>
              <a:ext uri="{FF2B5EF4-FFF2-40B4-BE49-F238E27FC236}">
                <a16:creationId xmlns:a16="http://schemas.microsoft.com/office/drawing/2014/main" id="{9B36AB88-ADEC-255A-C1CA-15D624A6CD31}"/>
              </a:ext>
            </a:extLst>
          </p:cNvPr>
          <p:cNvPicPr>
            <a:picLocks noChangeAspect="1"/>
          </p:cNvPicPr>
          <p:nvPr/>
        </p:nvPicPr>
        <p:blipFill>
          <a:blip r:embed="rId2">
            <a:extLst>
              <a:ext uri="{28A0092B-C50C-407E-A947-70E740481C1C}">
                <a14:useLocalDpi xmlns:a14="http://schemas.microsoft.com/office/drawing/2010/main" val="0"/>
              </a:ext>
            </a:extLst>
          </a:blip>
          <a:srcRect l="23689" r="23689"/>
          <a:stretch/>
        </p:blipFill>
        <p:spPr>
          <a:xfrm>
            <a:off x="8874671" y="914401"/>
            <a:ext cx="3317329" cy="4729432"/>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a:extLst>
              <a:ext uri="{FF2B5EF4-FFF2-40B4-BE49-F238E27FC236}">
                <a16:creationId xmlns:a16="http://schemas.microsoft.com/office/drawing/2014/main" id="{7704AE92-F626-4369-EB42-D2AB6FEA33DD}"/>
              </a:ext>
            </a:extLst>
          </p:cNvPr>
          <p:cNvPicPr>
            <a:picLocks noChangeAspect="1"/>
          </p:cNvPicPr>
          <p:nvPr/>
        </p:nvPicPr>
        <p:blipFill>
          <a:blip r:embed="rId3">
            <a:extLst>
              <a:ext uri="{28A0092B-C50C-407E-A947-70E740481C1C}">
                <a14:useLocalDpi xmlns:a14="http://schemas.microsoft.com/office/drawing/2010/main" val="0"/>
              </a:ext>
            </a:extLst>
          </a:blip>
          <a:srcRect t="3960" b="3960"/>
          <a:stretch/>
        </p:blipFill>
        <p:spPr>
          <a:xfrm>
            <a:off x="6208704" y="3242810"/>
            <a:ext cx="3207082" cy="2401022"/>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8" name="Picture 7">
            <a:extLst>
              <a:ext uri="{FF2B5EF4-FFF2-40B4-BE49-F238E27FC236}">
                <a16:creationId xmlns:a16="http://schemas.microsoft.com/office/drawing/2014/main" id="{E3550C33-4686-26BB-C9D2-81F124973189}"/>
              </a:ext>
            </a:extLst>
          </p:cNvPr>
          <p:cNvPicPr>
            <a:picLocks noChangeAspect="1"/>
          </p:cNvPicPr>
          <p:nvPr/>
        </p:nvPicPr>
        <p:blipFill>
          <a:blip r:embed="rId4">
            <a:extLst>
              <a:ext uri="{28A0092B-C50C-407E-A947-70E740481C1C}">
                <a14:useLocalDpi xmlns:a14="http://schemas.microsoft.com/office/drawing/2010/main" val="0"/>
              </a:ext>
            </a:extLst>
          </a:blip>
          <a:srcRect t="4457" b="4457"/>
          <a:stretch/>
        </p:blipFill>
        <p:spPr>
          <a:xfrm>
            <a:off x="6173649" y="920851"/>
            <a:ext cx="3242137" cy="231550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3215675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6AF13-893B-571F-3925-1D18A8894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9A155-E960-6F3E-9125-343F31E20A0D}"/>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SS 827 Full Depth Reclamation w. Cement</a:t>
            </a:r>
          </a:p>
        </p:txBody>
      </p:sp>
      <p:sp>
        <p:nvSpPr>
          <p:cNvPr id="3" name="Content Placeholder 2">
            <a:extLst>
              <a:ext uri="{FF2B5EF4-FFF2-40B4-BE49-F238E27FC236}">
                <a16:creationId xmlns:a16="http://schemas.microsoft.com/office/drawing/2014/main" id="{0D42CEC8-A89E-326C-D06E-141159886C88}"/>
              </a:ext>
            </a:extLst>
          </p:cNvPr>
          <p:cNvSpPr>
            <a:spLocks noGrp="1"/>
          </p:cNvSpPr>
          <p:nvPr>
            <p:ph idx="1"/>
          </p:nvPr>
        </p:nvSpPr>
        <p:spPr>
          <a:xfrm>
            <a:off x="640080" y="1143000"/>
            <a:ext cx="5339480" cy="4429664"/>
          </a:xfrm>
        </p:spPr>
        <p:txBody>
          <a:bodyPr/>
          <a:lstStyle/>
          <a:p>
            <a:r>
              <a:rPr lang="en-US" sz="2800" dirty="0"/>
              <a:t>Just-in-Time Training</a:t>
            </a:r>
          </a:p>
          <a:p>
            <a:r>
              <a:rPr lang="en-US" sz="2800" dirty="0"/>
              <a:t>C.O. will assist with mix design approvals</a:t>
            </a:r>
          </a:p>
          <a:p>
            <a:r>
              <a:rPr lang="en-US" sz="2800" dirty="0"/>
              <a:t>Must limit traffic for cure period</a:t>
            </a:r>
          </a:p>
          <a:p>
            <a:r>
              <a:rPr lang="en-US" sz="2800" dirty="0"/>
              <a:t>On-site testing (nuclear gauge) &amp; Lab testing required by District</a:t>
            </a:r>
          </a:p>
          <a:p>
            <a:pPr marL="457200" lvl="1" indent="0">
              <a:buNone/>
            </a:pPr>
            <a:endParaRPr lang="en-US" dirty="0"/>
          </a:p>
        </p:txBody>
      </p:sp>
      <p:pic>
        <p:nvPicPr>
          <p:cNvPr id="4" name="Picture Placeholder 6" descr="A large truck on a road&#10;&#10;Description automatically generated with medium confidence">
            <a:extLst>
              <a:ext uri="{FF2B5EF4-FFF2-40B4-BE49-F238E27FC236}">
                <a16:creationId xmlns:a16="http://schemas.microsoft.com/office/drawing/2014/main" id="{80351900-11B0-512D-2CD8-D549F8902EE8}"/>
              </a:ext>
            </a:extLst>
          </p:cNvPr>
          <p:cNvPicPr>
            <a:picLocks noChangeAspect="1"/>
          </p:cNvPicPr>
          <p:nvPr/>
        </p:nvPicPr>
        <p:blipFill>
          <a:blip r:embed="rId2" cstate="print">
            <a:extLst>
              <a:ext uri="{28A0092B-C50C-407E-A947-70E740481C1C}">
                <a14:useLocalDpi xmlns:a14="http://schemas.microsoft.com/office/drawing/2010/main" val="0"/>
              </a:ext>
            </a:extLst>
          </a:blip>
          <a:srcRect t="3334" b="3334"/>
          <a:stretch/>
        </p:blipFill>
        <p:spPr>
          <a:xfrm>
            <a:off x="6290912" y="1356983"/>
            <a:ext cx="5261008" cy="3683020"/>
          </a:xfrm>
          <a:prstGeom prst="rect">
            <a:avLst/>
          </a:prstGeom>
        </p:spPr>
      </p:pic>
      <p:sp>
        <p:nvSpPr>
          <p:cNvPr id="5" name="TextBox 4">
            <a:extLst>
              <a:ext uri="{FF2B5EF4-FFF2-40B4-BE49-F238E27FC236}">
                <a16:creationId xmlns:a16="http://schemas.microsoft.com/office/drawing/2014/main" id="{568A2D90-596D-A286-E7F4-28E2984FA778}"/>
              </a:ext>
            </a:extLst>
          </p:cNvPr>
          <p:cNvSpPr txBox="1"/>
          <p:nvPr/>
        </p:nvSpPr>
        <p:spPr>
          <a:xfrm>
            <a:off x="8753577" y="5040003"/>
            <a:ext cx="2798343"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r" defTabSz="412750" hangingPunct="0"/>
            <a:r>
              <a:rPr lang="en-US" sz="1200" kern="0" dirty="0">
                <a:solidFill>
                  <a:srgbClr val="000000"/>
                </a:solidFill>
                <a:latin typeface="Source Sans Pro" panose="020B0503030403020204" pitchFamily="34" charset="0"/>
                <a:ea typeface="Source Sans Pro" panose="020B0503030403020204" pitchFamily="34" charset="0"/>
                <a:cs typeface="Open Sans"/>
                <a:sym typeface="Helvetica Neue"/>
              </a:rPr>
              <a:t>Source: Jason Wielinski</a:t>
            </a:r>
          </a:p>
        </p:txBody>
      </p:sp>
    </p:spTree>
    <p:extLst>
      <p:ext uri="{BB962C8B-B14F-4D97-AF65-F5344CB8AC3E}">
        <p14:creationId xmlns:p14="http://schemas.microsoft.com/office/powerpoint/2010/main" val="1661698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6C2-7F94-70C7-B91C-0CF46999C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26703-3482-79F4-29FA-68A667F50DC5}"/>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SS 881 Full Depth Reclamation w.  Emulsion</a:t>
            </a:r>
          </a:p>
        </p:txBody>
      </p:sp>
      <p:sp>
        <p:nvSpPr>
          <p:cNvPr id="3" name="Content Placeholder 2">
            <a:extLst>
              <a:ext uri="{FF2B5EF4-FFF2-40B4-BE49-F238E27FC236}">
                <a16:creationId xmlns:a16="http://schemas.microsoft.com/office/drawing/2014/main" id="{19A27AC1-E4E7-98A5-0482-64993305702F}"/>
              </a:ext>
            </a:extLst>
          </p:cNvPr>
          <p:cNvSpPr>
            <a:spLocks noGrp="1"/>
          </p:cNvSpPr>
          <p:nvPr>
            <p:ph idx="1"/>
          </p:nvPr>
        </p:nvSpPr>
        <p:spPr>
          <a:xfrm>
            <a:off x="537339" y="1084912"/>
            <a:ext cx="5455920" cy="4429664"/>
          </a:xfrm>
        </p:spPr>
        <p:txBody>
          <a:bodyPr/>
          <a:lstStyle/>
          <a:p>
            <a:r>
              <a:rPr lang="en-US" sz="2600" dirty="0"/>
              <a:t>General system major rehabilitation</a:t>
            </a:r>
          </a:p>
          <a:p>
            <a:r>
              <a:rPr lang="en-US" sz="2600" dirty="0"/>
              <a:t>Roads with macadam bases or very thick sections</a:t>
            </a:r>
          </a:p>
          <a:p>
            <a:r>
              <a:rPr lang="en-US" sz="2600" dirty="0"/>
              <a:t>Requires closing the road/detour</a:t>
            </a:r>
          </a:p>
          <a:p>
            <a:r>
              <a:rPr lang="en-US" sz="2600" dirty="0"/>
              <a:t>Use only with OPE coordination/approval</a:t>
            </a:r>
          </a:p>
          <a:p>
            <a:r>
              <a:rPr lang="en-US" sz="2600" kern="1200" dirty="0">
                <a:solidFill>
                  <a:prstClr val="black"/>
                </a:solidFill>
                <a:latin typeface="Calibri" panose="020F0502020204030204"/>
              </a:rPr>
              <a:t>S1077 Mixture Design for Full Depth Reclamation with Emulsified Asphalt</a:t>
            </a:r>
          </a:p>
          <a:p>
            <a:pPr lvl="1"/>
            <a:endParaRPr lang="en-US" sz="2600" dirty="0"/>
          </a:p>
        </p:txBody>
      </p:sp>
      <p:pic>
        <p:nvPicPr>
          <p:cNvPr id="4" name="Picture 3">
            <a:extLst>
              <a:ext uri="{FF2B5EF4-FFF2-40B4-BE49-F238E27FC236}">
                <a16:creationId xmlns:a16="http://schemas.microsoft.com/office/drawing/2014/main" id="{B5F41C2F-F902-E0C9-0245-28F91B6CA124}"/>
              </a:ext>
            </a:extLst>
          </p:cNvPr>
          <p:cNvPicPr>
            <a:picLocks noChangeAspect="1"/>
          </p:cNvPicPr>
          <p:nvPr/>
        </p:nvPicPr>
        <p:blipFill rotWithShape="1">
          <a:blip r:embed="rId2"/>
          <a:srcRect l="32447" r="14947"/>
          <a:stretch/>
        </p:blipFill>
        <p:spPr>
          <a:xfrm>
            <a:off x="8776452" y="914401"/>
            <a:ext cx="3415548" cy="4726112"/>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4">
            <a:extLst>
              <a:ext uri="{FF2B5EF4-FFF2-40B4-BE49-F238E27FC236}">
                <a16:creationId xmlns:a16="http://schemas.microsoft.com/office/drawing/2014/main" id="{1A513147-E76A-39E2-83FC-4EBAE92CCC14}"/>
              </a:ext>
            </a:extLst>
          </p:cNvPr>
          <p:cNvPicPr>
            <a:picLocks noChangeAspect="1"/>
          </p:cNvPicPr>
          <p:nvPr/>
        </p:nvPicPr>
        <p:blipFill rotWithShape="1">
          <a:blip r:embed="rId3"/>
          <a:srcRect t="7919" r="2" b="2"/>
          <a:stretch/>
        </p:blipFill>
        <p:spPr>
          <a:xfrm>
            <a:off x="5811636" y="3214485"/>
            <a:ext cx="3497297" cy="241525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6" name="Picture 5">
            <a:extLst>
              <a:ext uri="{FF2B5EF4-FFF2-40B4-BE49-F238E27FC236}">
                <a16:creationId xmlns:a16="http://schemas.microsoft.com/office/drawing/2014/main" id="{DC4B9C9F-46FC-1415-D07A-7C0E42AE04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81" r="-2" b="2036"/>
          <a:stretch/>
        </p:blipFill>
        <p:spPr>
          <a:xfrm>
            <a:off x="5773418" y="914400"/>
            <a:ext cx="3535515" cy="241524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3006965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FF689-BB57-16DE-518D-37FA18DB3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7ABE3-FBBB-E26F-9143-1C5A30DDAAF5}"/>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SS 881 Full Depth Reclamation w.  Emulsion</a:t>
            </a:r>
          </a:p>
        </p:txBody>
      </p:sp>
      <p:sp>
        <p:nvSpPr>
          <p:cNvPr id="3" name="Content Placeholder 2">
            <a:extLst>
              <a:ext uri="{FF2B5EF4-FFF2-40B4-BE49-F238E27FC236}">
                <a16:creationId xmlns:a16="http://schemas.microsoft.com/office/drawing/2014/main" id="{1A41D74F-F742-61CD-AC0C-EE3ED50400D3}"/>
              </a:ext>
            </a:extLst>
          </p:cNvPr>
          <p:cNvSpPr>
            <a:spLocks noGrp="1"/>
          </p:cNvSpPr>
          <p:nvPr>
            <p:ph idx="1"/>
          </p:nvPr>
        </p:nvSpPr>
        <p:spPr>
          <a:xfrm>
            <a:off x="347741" y="1139406"/>
            <a:ext cx="6517584" cy="4429664"/>
          </a:xfrm>
        </p:spPr>
        <p:txBody>
          <a:bodyPr/>
          <a:lstStyle/>
          <a:p>
            <a:r>
              <a:rPr lang="en-US" sz="2400" dirty="0"/>
              <a:t>Just-in-Time Training</a:t>
            </a:r>
          </a:p>
          <a:p>
            <a:r>
              <a:rPr lang="en-US" sz="2400" dirty="0"/>
              <a:t>C.O. will assist with mix design approvals</a:t>
            </a:r>
          </a:p>
          <a:p>
            <a:r>
              <a:rPr lang="en-US" sz="2400" dirty="0"/>
              <a:t>May 1 to Sept. 30</a:t>
            </a:r>
            <a:r>
              <a:rPr lang="en-US" sz="2400" baseline="30000" dirty="0"/>
              <a:t>th</a:t>
            </a:r>
            <a:r>
              <a:rPr lang="en-US" sz="2400" dirty="0"/>
              <a:t> Time Limits</a:t>
            </a:r>
          </a:p>
          <a:p>
            <a:r>
              <a:rPr lang="en-US" sz="2400" dirty="0"/>
              <a:t>Weather limits (50°F &amp; rising) </a:t>
            </a:r>
          </a:p>
          <a:p>
            <a:r>
              <a:rPr lang="en-US" sz="2400" dirty="0"/>
              <a:t>No cure requirement for local traffic</a:t>
            </a:r>
          </a:p>
          <a:p>
            <a:r>
              <a:rPr lang="en-US" sz="2400" dirty="0"/>
              <a:t>Moisture testing is critical for overlay performance. </a:t>
            </a:r>
          </a:p>
          <a:p>
            <a:r>
              <a:rPr lang="en-US" sz="2400" dirty="0"/>
              <a:t>On-site test (nuclear gauge) &amp; Lab testing required by District</a:t>
            </a:r>
          </a:p>
          <a:p>
            <a:endParaRPr lang="en-US" sz="2400" dirty="0"/>
          </a:p>
          <a:p>
            <a:pPr marL="457200" lvl="1" indent="0">
              <a:buNone/>
            </a:pPr>
            <a:endParaRPr lang="en-US" sz="2400" dirty="0"/>
          </a:p>
        </p:txBody>
      </p:sp>
      <p:sp>
        <p:nvSpPr>
          <p:cNvPr id="5" name="TextBox 4">
            <a:extLst>
              <a:ext uri="{FF2B5EF4-FFF2-40B4-BE49-F238E27FC236}">
                <a16:creationId xmlns:a16="http://schemas.microsoft.com/office/drawing/2014/main" id="{1B4C5750-B7BC-2E04-B646-4F79DD927860}"/>
              </a:ext>
            </a:extLst>
          </p:cNvPr>
          <p:cNvSpPr txBox="1"/>
          <p:nvPr/>
        </p:nvSpPr>
        <p:spPr>
          <a:xfrm>
            <a:off x="8913469" y="4952317"/>
            <a:ext cx="2798343"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r" defTabSz="412750" hangingPunct="0"/>
            <a:r>
              <a:rPr lang="en-US" sz="1200" kern="0" dirty="0">
                <a:solidFill>
                  <a:srgbClr val="000000"/>
                </a:solidFill>
                <a:latin typeface="Source Sans Pro" panose="020B0503030403020204" pitchFamily="34" charset="0"/>
                <a:ea typeface="Source Sans Pro" panose="020B0503030403020204" pitchFamily="34" charset="0"/>
                <a:cs typeface="Open Sans"/>
                <a:sym typeface="Helvetica Neue"/>
              </a:rPr>
              <a:t>Source: Jason Wielinski</a:t>
            </a:r>
          </a:p>
        </p:txBody>
      </p:sp>
      <p:pic>
        <p:nvPicPr>
          <p:cNvPr id="7" name="Picture 6" descr="A large wheel on a road&#10;&#10;AI-generated content may be incorrect.">
            <a:extLst>
              <a:ext uri="{FF2B5EF4-FFF2-40B4-BE49-F238E27FC236}">
                <a16:creationId xmlns:a16="http://schemas.microsoft.com/office/drawing/2014/main" id="{5D7535DD-BB06-E623-31DA-C90E837E6D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6427" y="1408278"/>
            <a:ext cx="4725385" cy="3544039"/>
          </a:xfrm>
          <a:prstGeom prst="rect">
            <a:avLst/>
          </a:prstGeom>
        </p:spPr>
      </p:pic>
    </p:spTree>
    <p:extLst>
      <p:ext uri="{BB962C8B-B14F-4D97-AF65-F5344CB8AC3E}">
        <p14:creationId xmlns:p14="http://schemas.microsoft.com/office/powerpoint/2010/main" val="10959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52CE74B-4DDE-F876-0443-284D7302336F}"/>
              </a:ext>
            </a:extLst>
          </p:cNvPr>
          <p:cNvSpPr txBox="1">
            <a:spLocks/>
          </p:cNvSpPr>
          <p:nvPr/>
        </p:nvSpPr>
        <p:spPr>
          <a:xfrm>
            <a:off x="0" y="0"/>
            <a:ext cx="12192000" cy="914400"/>
          </a:xfrm>
          <a:prstGeom prst="rect">
            <a:avLst/>
          </a:prstGeom>
          <a:gradFill>
            <a:gsLst>
              <a:gs pos="0">
                <a:srgbClr val="2F2C83"/>
              </a:gs>
              <a:gs pos="46000">
                <a:srgbClr val="59579C">
                  <a:alpha val="50000"/>
                </a:srgbClr>
              </a:gs>
              <a:gs pos="100000">
                <a:schemeClr val="bg1">
                  <a:alpha val="0"/>
                </a:schemeClr>
              </a:gs>
            </a:gsLst>
            <a:lin ang="5400000" scaled="1"/>
          </a:gradFill>
        </p:spPr>
        <p:txBody>
          <a:bodyPr/>
          <a:lst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algn="ctr"/>
            <a:r>
              <a:rPr lang="en-US" kern="0" dirty="0"/>
              <a:t>Thank You Attendees &amp; Sponsors</a:t>
            </a:r>
          </a:p>
        </p:txBody>
      </p:sp>
      <p:pic>
        <p:nvPicPr>
          <p:cNvPr id="7" name="Picture 6">
            <a:extLst>
              <a:ext uri="{FF2B5EF4-FFF2-40B4-BE49-F238E27FC236}">
                <a16:creationId xmlns:a16="http://schemas.microsoft.com/office/drawing/2014/main" id="{ECE90D1C-BDA1-EF37-CBA0-3ECD7009A53E}"/>
              </a:ext>
            </a:extLst>
          </p:cNvPr>
          <p:cNvPicPr>
            <a:picLocks noChangeAspect="1"/>
          </p:cNvPicPr>
          <p:nvPr/>
        </p:nvPicPr>
        <p:blipFill>
          <a:blip r:embed="rId2"/>
          <a:stretch>
            <a:fillRect/>
          </a:stretch>
        </p:blipFill>
        <p:spPr>
          <a:xfrm>
            <a:off x="9172576" y="5683409"/>
            <a:ext cx="1030304" cy="1038291"/>
          </a:xfrm>
          <a:prstGeom prst="rect">
            <a:avLst/>
          </a:prstGeom>
        </p:spPr>
      </p:pic>
      <p:pic>
        <p:nvPicPr>
          <p:cNvPr id="8" name="Picture 7">
            <a:extLst>
              <a:ext uri="{FF2B5EF4-FFF2-40B4-BE49-F238E27FC236}">
                <a16:creationId xmlns:a16="http://schemas.microsoft.com/office/drawing/2014/main" id="{E68EAFEA-DDC3-9F9E-5193-A736277299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46896" y="5664146"/>
            <a:ext cx="1423820" cy="1076816"/>
          </a:xfrm>
          <a:prstGeom prst="rect">
            <a:avLst/>
          </a:prstGeom>
        </p:spPr>
      </p:pic>
      <p:sp>
        <p:nvSpPr>
          <p:cNvPr id="14" name="TextBox 13">
            <a:extLst>
              <a:ext uri="{FF2B5EF4-FFF2-40B4-BE49-F238E27FC236}">
                <a16:creationId xmlns:a16="http://schemas.microsoft.com/office/drawing/2014/main" id="{6FDD6C23-ADA7-1353-5294-9240934C0F80}"/>
              </a:ext>
            </a:extLst>
          </p:cNvPr>
          <p:cNvSpPr txBox="1"/>
          <p:nvPr/>
        </p:nvSpPr>
        <p:spPr>
          <a:xfrm>
            <a:off x="3367354" y="2044826"/>
            <a:ext cx="6097712" cy="769441"/>
          </a:xfrm>
          <a:prstGeom prst="rect">
            <a:avLst/>
          </a:prstGeom>
          <a:noFill/>
        </p:spPr>
        <p:txBody>
          <a:bodyPr wrap="square">
            <a:spAutoFit/>
          </a:bodyPr>
          <a:lstStyle/>
          <a:p>
            <a:pPr algn="ctr"/>
            <a:r>
              <a:rPr lang="en-US" sz="4400" kern="0" dirty="0">
                <a:solidFill>
                  <a:schemeClr val="accent3"/>
                </a:solidFill>
              </a:rPr>
              <a:t>Questions??</a:t>
            </a:r>
          </a:p>
        </p:txBody>
      </p:sp>
      <p:sp>
        <p:nvSpPr>
          <p:cNvPr id="15" name="TextBox 14">
            <a:extLst>
              <a:ext uri="{FF2B5EF4-FFF2-40B4-BE49-F238E27FC236}">
                <a16:creationId xmlns:a16="http://schemas.microsoft.com/office/drawing/2014/main" id="{AECCD8F8-EDD3-DCD0-CBB9-CC3141EDEFEF}"/>
              </a:ext>
            </a:extLst>
          </p:cNvPr>
          <p:cNvSpPr txBox="1"/>
          <p:nvPr/>
        </p:nvSpPr>
        <p:spPr>
          <a:xfrm>
            <a:off x="246579" y="3587028"/>
            <a:ext cx="6097712" cy="1569660"/>
          </a:xfrm>
          <a:prstGeom prst="rect">
            <a:avLst/>
          </a:prstGeom>
          <a:noFill/>
        </p:spPr>
        <p:txBody>
          <a:bodyPr wrap="square">
            <a:spAutoFit/>
          </a:bodyPr>
          <a:lstStyle/>
          <a:p>
            <a:r>
              <a:rPr lang="en-US" sz="2400" kern="0" dirty="0">
                <a:solidFill>
                  <a:schemeClr val="accent3"/>
                </a:solidFill>
              </a:rPr>
              <a:t>Craig Landefeld, P.E.</a:t>
            </a:r>
          </a:p>
          <a:p>
            <a:r>
              <a:rPr lang="en-US" sz="2400" kern="0" dirty="0">
                <a:solidFill>
                  <a:schemeClr val="accent3"/>
                </a:solidFill>
              </a:rPr>
              <a:t>ODOT Office of Pavement Engineering</a:t>
            </a:r>
          </a:p>
          <a:p>
            <a:r>
              <a:rPr lang="en-US" sz="2400" kern="0" dirty="0">
                <a:solidFill>
                  <a:schemeClr val="accent3"/>
                </a:solidFill>
                <a:hlinkClick r:id="rId4">
                  <a:extLst>
                    <a:ext uri="{A12FA001-AC4F-418D-AE19-62706E023703}">
                      <ahyp:hlinkClr xmlns:ahyp="http://schemas.microsoft.com/office/drawing/2018/hyperlinkcolor" val="tx"/>
                    </a:ext>
                  </a:extLst>
                </a:hlinkClick>
              </a:rPr>
              <a:t>Craig.Landefeld@dot.ohio.gov</a:t>
            </a:r>
            <a:endParaRPr lang="en-US" sz="2400" kern="0" dirty="0">
              <a:solidFill>
                <a:schemeClr val="accent3"/>
              </a:solidFill>
            </a:endParaRPr>
          </a:p>
          <a:p>
            <a:r>
              <a:rPr lang="en-US" sz="2400" kern="0" dirty="0">
                <a:solidFill>
                  <a:schemeClr val="accent3"/>
                </a:solidFill>
              </a:rPr>
              <a:t>(614) 644-6622 </a:t>
            </a:r>
          </a:p>
        </p:txBody>
      </p:sp>
    </p:spTree>
    <p:extLst>
      <p:ext uri="{BB962C8B-B14F-4D97-AF65-F5344CB8AC3E}">
        <p14:creationId xmlns:p14="http://schemas.microsoft.com/office/powerpoint/2010/main" val="322294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010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116B179-6E4C-7FB7-F9AD-436FFEE4678E}"/>
              </a:ext>
            </a:extLst>
          </p:cNvPr>
          <p:cNvSpPr txBox="1">
            <a:spLocks/>
          </p:cNvSpPr>
          <p:nvPr/>
        </p:nvSpPr>
        <p:spPr bwMode="auto">
          <a:xfrm>
            <a:off x="5142271" y="2979174"/>
            <a:ext cx="6597445" cy="1205476"/>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marL="182880" algn="r"/>
            <a:r>
              <a:rPr lang="en-US" sz="5400" kern="0" dirty="0"/>
              <a:t>Pavement Specifications Update</a:t>
            </a:r>
            <a:br>
              <a:rPr lang="en-US" sz="5400" kern="0" dirty="0"/>
            </a:br>
            <a:r>
              <a:rPr lang="en-US" b="0" i="1" kern="0" dirty="0"/>
              <a:t>Craig </a:t>
            </a:r>
            <a:r>
              <a:rPr lang="en-US" b="0" i="1" kern="0" dirty="0" err="1"/>
              <a:t>landefeld</a:t>
            </a:r>
            <a:r>
              <a:rPr lang="en-US" b="0" i="1" kern="0" dirty="0"/>
              <a:t> – </a:t>
            </a:r>
            <a:r>
              <a:rPr lang="en-US" b="0" i="1" kern="0" dirty="0" err="1"/>
              <a:t>odot</a:t>
            </a:r>
            <a:r>
              <a:rPr lang="en-US" b="0" i="1" kern="0" dirty="0"/>
              <a:t> pavement engineering</a:t>
            </a:r>
          </a:p>
        </p:txBody>
      </p:sp>
    </p:spTree>
    <p:extLst>
      <p:ext uri="{BB962C8B-B14F-4D97-AF65-F5344CB8AC3E}">
        <p14:creationId xmlns:p14="http://schemas.microsoft.com/office/powerpoint/2010/main" val="662787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B14E-C6B3-4FC0-D659-1AB40D16FE68}"/>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Concrete Specification Changes</a:t>
            </a:r>
          </a:p>
        </p:txBody>
      </p:sp>
      <p:sp>
        <p:nvSpPr>
          <p:cNvPr id="3" name="Content Placeholder 2">
            <a:extLst>
              <a:ext uri="{FF2B5EF4-FFF2-40B4-BE49-F238E27FC236}">
                <a16:creationId xmlns:a16="http://schemas.microsoft.com/office/drawing/2014/main" id="{5F71FE40-02DB-3B22-6D43-57A52FC476E1}"/>
              </a:ext>
            </a:extLst>
          </p:cNvPr>
          <p:cNvSpPr>
            <a:spLocks noGrp="1"/>
          </p:cNvSpPr>
          <p:nvPr>
            <p:ph idx="1"/>
          </p:nvPr>
        </p:nvSpPr>
        <p:spPr>
          <a:xfrm>
            <a:off x="681176" y="1214168"/>
            <a:ext cx="5185368" cy="4429664"/>
          </a:xfrm>
        </p:spPr>
        <p:txBody>
          <a:bodyPr/>
          <a:lstStyle/>
          <a:p>
            <a:pPr marL="0" indent="0">
              <a:buNone/>
            </a:pPr>
            <a:r>
              <a:rPr lang="en-US" sz="2400" dirty="0"/>
              <a:t>499.04 Concrete Mix designs</a:t>
            </a:r>
          </a:p>
          <a:p>
            <a:pPr marL="461963" lvl="1">
              <a:buFont typeface="Courier New" panose="02070309020205020404" pitchFamily="49" charset="0"/>
              <a:buChar char="o"/>
            </a:pPr>
            <a:r>
              <a:rPr lang="en-US" sz="2200" dirty="0"/>
              <a:t>Added a provision allowing QC 1P in lieu of QC 1</a:t>
            </a:r>
          </a:p>
          <a:p>
            <a:pPr marL="0" indent="0">
              <a:buNone/>
            </a:pPr>
            <a:r>
              <a:rPr lang="en-US" sz="2400" dirty="0"/>
              <a:t>615.05 Pavement</a:t>
            </a:r>
          </a:p>
          <a:p>
            <a:pPr marL="457200" lvl="1">
              <a:buFont typeface="Courier New" panose="02070309020205020404" pitchFamily="49" charset="0"/>
              <a:buChar char="o"/>
            </a:pPr>
            <a:r>
              <a:rPr lang="en-US" sz="2200" dirty="0"/>
              <a:t>Added QC 1P as an option for concrete temporary pavement</a:t>
            </a:r>
          </a:p>
          <a:p>
            <a:pPr lvl="1"/>
            <a:endParaRPr lang="en-US" sz="1600" dirty="0"/>
          </a:p>
        </p:txBody>
      </p:sp>
      <p:pic>
        <p:nvPicPr>
          <p:cNvPr id="4" name="Picture 2" descr="Mixer Trucks / Asphalt Trucks / Concrete Trucks For Sale in OHIO - 27  Listings | MachineryTrader.com">
            <a:extLst>
              <a:ext uri="{FF2B5EF4-FFF2-40B4-BE49-F238E27FC236}">
                <a16:creationId xmlns:a16="http://schemas.microsoft.com/office/drawing/2014/main" id="{6CA57E5B-782C-0038-5A35-4A63D4549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826" y="1836720"/>
            <a:ext cx="4318892" cy="27147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0B495-6898-F14F-F5CC-7563B92EE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FE7DD-F495-B3C9-233F-C6AB5108E406}"/>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Concrete Specification Changes</a:t>
            </a:r>
          </a:p>
        </p:txBody>
      </p:sp>
      <p:sp>
        <p:nvSpPr>
          <p:cNvPr id="3" name="Content Placeholder 2">
            <a:extLst>
              <a:ext uri="{FF2B5EF4-FFF2-40B4-BE49-F238E27FC236}">
                <a16:creationId xmlns:a16="http://schemas.microsoft.com/office/drawing/2014/main" id="{DAFE8EFB-2F2E-85AF-B1B9-D2F1D7B4D9EF}"/>
              </a:ext>
            </a:extLst>
          </p:cNvPr>
          <p:cNvSpPr>
            <a:spLocks noGrp="1"/>
          </p:cNvSpPr>
          <p:nvPr>
            <p:ph idx="1"/>
          </p:nvPr>
        </p:nvSpPr>
        <p:spPr>
          <a:xfrm>
            <a:off x="640079" y="1143000"/>
            <a:ext cx="5945655" cy="4429664"/>
          </a:xfrm>
        </p:spPr>
        <p:txBody>
          <a:bodyPr/>
          <a:lstStyle/>
          <a:p>
            <a:pPr marL="0" indent="0">
              <a:buNone/>
            </a:pPr>
            <a:r>
              <a:rPr lang="en-US" sz="2400" dirty="0"/>
              <a:t>455.02 QCP Requirement</a:t>
            </a:r>
          </a:p>
          <a:p>
            <a:pPr marL="461963" lvl="1">
              <a:buFont typeface="Courier New" panose="02070309020205020404" pitchFamily="49" charset="0"/>
              <a:buChar char="o"/>
            </a:pPr>
            <a:r>
              <a:rPr lang="en-US" sz="2200" dirty="0"/>
              <a:t>Added requirement for ACI certified Self-Consolidating Concrete Technician when testing self consolidating concrete</a:t>
            </a:r>
          </a:p>
          <a:p>
            <a:pPr marL="0" indent="0">
              <a:buNone/>
            </a:pPr>
            <a:r>
              <a:rPr lang="en-US" sz="2400" dirty="0"/>
              <a:t>499.03 Concrete Mix Designs</a:t>
            </a:r>
          </a:p>
          <a:p>
            <a:pPr marL="457200" lvl="1">
              <a:buFont typeface="Courier New" panose="02070309020205020404" pitchFamily="49" charset="0"/>
              <a:buChar char="o"/>
            </a:pPr>
            <a:r>
              <a:rPr lang="en-US" sz="2200" dirty="0"/>
              <a:t>Added minimum surface resistivity requirement as an option to permeability requirements/testing</a:t>
            </a:r>
          </a:p>
          <a:p>
            <a:pPr marL="457200" lvl="1">
              <a:buFont typeface="Courier New" panose="02070309020205020404" pitchFamily="49" charset="0"/>
              <a:buChar char="o"/>
            </a:pPr>
            <a:r>
              <a:rPr lang="en-US" sz="2200" dirty="0"/>
              <a:t>Deleted minimum cementitious content requirements</a:t>
            </a:r>
          </a:p>
        </p:txBody>
      </p:sp>
      <p:pic>
        <p:nvPicPr>
          <p:cNvPr id="3074" name="Picture 2" descr="Mixer Trucks / Asphalt Trucks / Concrete Trucks For Sale in OHIO - 27  Listings | MachineryTrader.com">
            <a:extLst>
              <a:ext uri="{FF2B5EF4-FFF2-40B4-BE49-F238E27FC236}">
                <a16:creationId xmlns:a16="http://schemas.microsoft.com/office/drawing/2014/main" id="{32D1D9EB-A1CD-A1BD-8419-3760325BF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826" y="1836720"/>
            <a:ext cx="4318892" cy="27147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2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2535D-84AA-1910-4E6D-033CF1851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5ABEA-B9FF-3850-7252-518BAEEAB5D3}"/>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Concrete Specification Changes</a:t>
            </a:r>
          </a:p>
        </p:txBody>
      </p:sp>
      <p:sp>
        <p:nvSpPr>
          <p:cNvPr id="3" name="Content Placeholder 2">
            <a:extLst>
              <a:ext uri="{FF2B5EF4-FFF2-40B4-BE49-F238E27FC236}">
                <a16:creationId xmlns:a16="http://schemas.microsoft.com/office/drawing/2014/main" id="{17FE1102-7376-57DB-1EBB-C71823295D7D}"/>
              </a:ext>
            </a:extLst>
          </p:cNvPr>
          <p:cNvSpPr>
            <a:spLocks noGrp="1"/>
          </p:cNvSpPr>
          <p:nvPr>
            <p:ph idx="1"/>
          </p:nvPr>
        </p:nvSpPr>
        <p:spPr>
          <a:xfrm>
            <a:off x="241271" y="1214168"/>
            <a:ext cx="6847897" cy="4429664"/>
          </a:xfrm>
        </p:spPr>
        <p:txBody>
          <a:bodyPr/>
          <a:lstStyle/>
          <a:p>
            <a:pPr marL="0" indent="0">
              <a:buNone/>
            </a:pPr>
            <a:r>
              <a:rPr lang="en-US" sz="2400" dirty="0"/>
              <a:t>S1126 Concrete Mix Design Approval Submittal</a:t>
            </a:r>
          </a:p>
          <a:p>
            <a:pPr marL="461963" lvl="1">
              <a:buFont typeface="Courier New" panose="02070309020205020404" pitchFamily="49" charset="0"/>
              <a:buChar char="o"/>
            </a:pPr>
            <a:r>
              <a:rPr lang="en-US" sz="2200" dirty="0"/>
              <a:t>Added resistivity option throughout</a:t>
            </a:r>
          </a:p>
          <a:p>
            <a:pPr marL="461963" lvl="1">
              <a:buFont typeface="Courier New" panose="02070309020205020404" pitchFamily="49" charset="0"/>
              <a:buChar char="o"/>
            </a:pPr>
            <a:r>
              <a:rPr lang="en-US" sz="2200" dirty="0"/>
              <a:t>Added requirement for an AASHTO accredited lab for QC 5 mix designs</a:t>
            </a:r>
          </a:p>
          <a:p>
            <a:pPr marL="461963" lvl="1">
              <a:buFont typeface="Courier New" panose="02070309020205020404" pitchFamily="49" charset="0"/>
              <a:buChar char="o"/>
            </a:pPr>
            <a:r>
              <a:rPr lang="en-US" sz="2200" dirty="0"/>
              <a:t>Added language to QC SCC mixes to measure air content, temperature, unit weight, and yield and produce strength specimens from the same mix. Test strength at 3, 7, and 28 days and determine the aggregate correction factor.</a:t>
            </a:r>
          </a:p>
          <a:p>
            <a:pPr lvl="1"/>
            <a:endParaRPr lang="en-US" sz="2200" dirty="0"/>
          </a:p>
        </p:txBody>
      </p:sp>
      <p:pic>
        <p:nvPicPr>
          <p:cNvPr id="4" name="Picture 2" descr="Concrete Mix Design - Home Page">
            <a:extLst>
              <a:ext uri="{FF2B5EF4-FFF2-40B4-BE49-F238E27FC236}">
                <a16:creationId xmlns:a16="http://schemas.microsoft.com/office/drawing/2014/main" id="{B9804969-9F57-466A-BE0A-94B9EB465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246" y="2139272"/>
            <a:ext cx="4064072" cy="203203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164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E5695-9BA2-BABE-2A1F-B1AA05853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AC006-C085-4FC3-8E0F-4D01DBFB2FD0}"/>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Concrete Specification Changes</a:t>
            </a:r>
          </a:p>
        </p:txBody>
      </p:sp>
      <p:sp>
        <p:nvSpPr>
          <p:cNvPr id="3" name="Content Placeholder 2">
            <a:extLst>
              <a:ext uri="{FF2B5EF4-FFF2-40B4-BE49-F238E27FC236}">
                <a16:creationId xmlns:a16="http://schemas.microsoft.com/office/drawing/2014/main" id="{5D8094E7-E9E9-8BCD-B538-221DFB983C9F}"/>
              </a:ext>
            </a:extLst>
          </p:cNvPr>
          <p:cNvSpPr>
            <a:spLocks noGrp="1"/>
          </p:cNvSpPr>
          <p:nvPr>
            <p:ph idx="1"/>
          </p:nvPr>
        </p:nvSpPr>
        <p:spPr>
          <a:xfrm>
            <a:off x="362377" y="1214168"/>
            <a:ext cx="6921700" cy="4429664"/>
          </a:xfrm>
        </p:spPr>
        <p:txBody>
          <a:bodyPr/>
          <a:lstStyle/>
          <a:p>
            <a:pPr marL="0" indent="0">
              <a:buNone/>
            </a:pPr>
            <a:r>
              <a:rPr lang="en-US" sz="2400" dirty="0"/>
              <a:t>S1126 Concrete Mix Design Approval Submittal</a:t>
            </a:r>
          </a:p>
          <a:p>
            <a:pPr marL="457200" lvl="1">
              <a:buFont typeface="Courier New" panose="02070309020205020404" pitchFamily="49" charset="0"/>
              <a:buChar char="o"/>
            </a:pPr>
            <a:r>
              <a:rPr lang="en-US" sz="2200" dirty="0"/>
              <a:t>Added allowance for third point flexural strength for QC MS and QC RS mix designs</a:t>
            </a:r>
          </a:p>
          <a:p>
            <a:pPr marL="457200" lvl="1">
              <a:buFont typeface="Courier New" panose="02070309020205020404" pitchFamily="49" charset="0"/>
              <a:buChar char="o"/>
            </a:pPr>
            <a:r>
              <a:rPr lang="en-US" sz="2200" dirty="0"/>
              <a:t>Added Micro-Silica Modified, Latex Modified, and </a:t>
            </a:r>
            <a:r>
              <a:rPr lang="en-US" sz="2200" dirty="0" err="1"/>
              <a:t>Superplasticized</a:t>
            </a:r>
            <a:r>
              <a:rPr lang="en-US" sz="2200" dirty="0"/>
              <a:t> Dense Concrete Mix Design submittals</a:t>
            </a:r>
          </a:p>
          <a:p>
            <a:pPr marL="457200" lvl="1">
              <a:buFont typeface="Courier New" panose="02070309020205020404" pitchFamily="49" charset="0"/>
              <a:buChar char="o"/>
            </a:pPr>
            <a:r>
              <a:rPr lang="en-US" sz="2200" dirty="0"/>
              <a:t>Added clarification to use the most recent aggregate specific gravity and absorption values from ODOT</a:t>
            </a:r>
          </a:p>
        </p:txBody>
      </p:sp>
      <p:pic>
        <p:nvPicPr>
          <p:cNvPr id="2050" name="Picture 2" descr="Concrete Mix Design - Home Page">
            <a:extLst>
              <a:ext uri="{FF2B5EF4-FFF2-40B4-BE49-F238E27FC236}">
                <a16:creationId xmlns:a16="http://schemas.microsoft.com/office/drawing/2014/main" id="{C1041E5C-EFB7-1E56-2DC6-9659FD3A4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551" y="1964612"/>
            <a:ext cx="4064072" cy="203203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25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E79E9-850C-2571-ABA1-F9355AC0D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7F177-6891-89C2-C4D3-DA1804318498}"/>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Concrete Specification Changes</a:t>
            </a:r>
          </a:p>
        </p:txBody>
      </p:sp>
      <p:sp>
        <p:nvSpPr>
          <p:cNvPr id="3" name="Content Placeholder 2">
            <a:extLst>
              <a:ext uri="{FF2B5EF4-FFF2-40B4-BE49-F238E27FC236}">
                <a16:creationId xmlns:a16="http://schemas.microsoft.com/office/drawing/2014/main" id="{394E57EB-6C4F-9A55-ECAA-580AA6F65BA0}"/>
              </a:ext>
            </a:extLst>
          </p:cNvPr>
          <p:cNvSpPr>
            <a:spLocks noGrp="1"/>
          </p:cNvSpPr>
          <p:nvPr>
            <p:ph idx="1"/>
          </p:nvPr>
        </p:nvSpPr>
        <p:spPr>
          <a:xfrm>
            <a:off x="640080" y="1143000"/>
            <a:ext cx="5873736" cy="4429664"/>
          </a:xfrm>
        </p:spPr>
        <p:txBody>
          <a:bodyPr/>
          <a:lstStyle/>
          <a:p>
            <a:pPr marL="0" indent="0">
              <a:buNone/>
            </a:pPr>
            <a:r>
              <a:rPr lang="en-US" sz="2400" dirty="0"/>
              <a:t>PN 150 E-Ticketing</a:t>
            </a:r>
          </a:p>
          <a:p>
            <a:pPr marL="461963" lvl="1">
              <a:buFont typeface="Courier New" panose="02070309020205020404" pitchFamily="49" charset="0"/>
              <a:buChar char="o"/>
            </a:pPr>
            <a:r>
              <a:rPr lang="en-US" sz="2200" dirty="0"/>
              <a:t>Added concrete batch tickets and aggregate delivery tickets to the e-ticketing proposal note</a:t>
            </a:r>
          </a:p>
        </p:txBody>
      </p:sp>
      <p:pic>
        <p:nvPicPr>
          <p:cNvPr id="1026" name="Picture 2" descr="e-Ticketing is Revolutionizing Ohio">
            <a:extLst>
              <a:ext uri="{FF2B5EF4-FFF2-40B4-BE49-F238E27FC236}">
                <a16:creationId xmlns:a16="http://schemas.microsoft.com/office/drawing/2014/main" id="{DD960E6F-D467-DA9E-5A1F-3E0F7B129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940" y="914400"/>
            <a:ext cx="2057847" cy="454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916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07587-2223-0F9C-16D8-6DBDDCD08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4BFAA-9C7D-FBB5-E509-94954FB80811}"/>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a:t>Asphalt Specification Changes</a:t>
            </a:r>
          </a:p>
        </p:txBody>
      </p:sp>
      <p:sp>
        <p:nvSpPr>
          <p:cNvPr id="3" name="Content Placeholder 2">
            <a:extLst>
              <a:ext uri="{FF2B5EF4-FFF2-40B4-BE49-F238E27FC236}">
                <a16:creationId xmlns:a16="http://schemas.microsoft.com/office/drawing/2014/main" id="{85B23EE0-8B09-67BF-910D-C995F633C9DC}"/>
              </a:ext>
            </a:extLst>
          </p:cNvPr>
          <p:cNvSpPr>
            <a:spLocks noGrp="1"/>
          </p:cNvSpPr>
          <p:nvPr>
            <p:ph idx="1"/>
          </p:nvPr>
        </p:nvSpPr>
        <p:spPr>
          <a:xfrm>
            <a:off x="352404" y="1143000"/>
            <a:ext cx="5247012" cy="4429664"/>
          </a:xfrm>
        </p:spPr>
        <p:txBody>
          <a:bodyPr/>
          <a:lstStyle/>
          <a:p>
            <a:pPr marL="0" indent="0">
              <a:buNone/>
            </a:pPr>
            <a:r>
              <a:rPr lang="en-US" sz="2400" dirty="0"/>
              <a:t>402.03 Plant Calibration</a:t>
            </a:r>
          </a:p>
          <a:p>
            <a:pPr marL="457200" lvl="1">
              <a:buFont typeface="Courier New" panose="02070309020205020404" pitchFamily="49" charset="0"/>
              <a:buChar char="o"/>
            </a:pPr>
            <a:r>
              <a:rPr lang="en-US" sz="2200" dirty="0"/>
              <a:t>Updated plant calibration procedures to present-day standards and methods</a:t>
            </a:r>
          </a:p>
          <a:p>
            <a:pPr marL="0" indent="0">
              <a:buNone/>
            </a:pPr>
            <a:r>
              <a:rPr lang="en-US" sz="2400" dirty="0"/>
              <a:t>S1101 Asphalt Concrete Mixing Plants</a:t>
            </a:r>
          </a:p>
          <a:p>
            <a:pPr marL="461963" lvl="1">
              <a:buFont typeface="Courier New" panose="02070309020205020404" pitchFamily="49" charset="0"/>
              <a:buChar char="o"/>
            </a:pPr>
            <a:r>
              <a:rPr lang="en-US" sz="2200" dirty="0"/>
              <a:t>Updated the weight ticket requirements to be consistent with PN-150 E-Ticketing</a:t>
            </a:r>
          </a:p>
        </p:txBody>
      </p:sp>
      <p:pic>
        <p:nvPicPr>
          <p:cNvPr id="4" name="Picture 3">
            <a:extLst>
              <a:ext uri="{FF2B5EF4-FFF2-40B4-BE49-F238E27FC236}">
                <a16:creationId xmlns:a16="http://schemas.microsoft.com/office/drawing/2014/main" id="{30296CC7-8F91-59BE-DFDC-245EF8760EF0}"/>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sharpenSoften amount="50000"/>
                    </a14:imgEffect>
                    <a14:imgEffect>
                      <a14:saturation sat="208000"/>
                    </a14:imgEffect>
                  </a14:imgLayer>
                </a14:imgProps>
              </a:ext>
            </a:extLst>
          </a:blip>
          <a:stretch>
            <a:fillRect/>
          </a:stretch>
        </p:blipFill>
        <p:spPr>
          <a:xfrm>
            <a:off x="5527497" y="2115192"/>
            <a:ext cx="6520665" cy="2627616"/>
          </a:xfrm>
          <a:prstGeom prst="rect">
            <a:avLst/>
          </a:prstGeom>
          <a:ln>
            <a:noFill/>
          </a:ln>
          <a:effectLst>
            <a:softEdge rad="112500"/>
          </a:effectLst>
        </p:spPr>
      </p:pic>
    </p:spTree>
    <p:extLst>
      <p:ext uri="{BB962C8B-B14F-4D97-AF65-F5344CB8AC3E}">
        <p14:creationId xmlns:p14="http://schemas.microsoft.com/office/powerpoint/2010/main" val="2539062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FBFDC0-D6B5-6772-A4B9-BBD1E2A87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FD0956-4231-AD11-7491-54B9CFC064AC}"/>
              </a:ext>
            </a:extLst>
          </p:cNvPr>
          <p:cNvSpPr>
            <a:spLocks noGrp="1"/>
          </p:cNvSpPr>
          <p:nvPr>
            <p:ph type="title"/>
          </p:nvPr>
        </p:nvSpPr>
        <p:spPr>
          <a:gradFill>
            <a:gsLst>
              <a:gs pos="2752">
                <a:schemeClr val="bg1"/>
              </a:gs>
              <a:gs pos="39000">
                <a:srgbClr val="7472AC"/>
              </a:gs>
              <a:gs pos="100000">
                <a:srgbClr val="2F2C83"/>
              </a:gs>
            </a:gsLst>
          </a:gradFill>
        </p:spPr>
        <p:txBody>
          <a:bodyPr/>
          <a:lstStyle/>
          <a:p>
            <a:r>
              <a:rPr lang="en-US" dirty="0" err="1"/>
              <a:t>Pwl</a:t>
            </a:r>
            <a:r>
              <a:rPr lang="en-US" dirty="0"/>
              <a:t> history 2023 - 2025</a:t>
            </a:r>
          </a:p>
        </p:txBody>
      </p:sp>
      <p:pic>
        <p:nvPicPr>
          <p:cNvPr id="4" name="Content Placeholder 3">
            <a:extLst>
              <a:ext uri="{FF2B5EF4-FFF2-40B4-BE49-F238E27FC236}">
                <a16:creationId xmlns:a16="http://schemas.microsoft.com/office/drawing/2014/main" id="{6158CE7B-0A40-2DD5-5C07-378E6BBD4DBA}"/>
              </a:ext>
            </a:extLst>
          </p:cNvPr>
          <p:cNvPicPr>
            <a:picLocks noGrp="1" noChangeAspect="1"/>
          </p:cNvPicPr>
          <p:nvPr>
            <p:ph idx="1"/>
          </p:nvPr>
        </p:nvPicPr>
        <p:blipFill>
          <a:blip r:embed="rId2"/>
          <a:stretch>
            <a:fillRect/>
          </a:stretch>
        </p:blipFill>
        <p:spPr>
          <a:xfrm>
            <a:off x="0" y="1114746"/>
            <a:ext cx="12182070" cy="5671335"/>
          </a:xfrm>
          <a:prstGeom prst="rect">
            <a:avLst/>
          </a:prstGeom>
        </p:spPr>
      </p:pic>
      <p:sp>
        <p:nvSpPr>
          <p:cNvPr id="5" name="Rectangle 4">
            <a:extLst>
              <a:ext uri="{FF2B5EF4-FFF2-40B4-BE49-F238E27FC236}">
                <a16:creationId xmlns:a16="http://schemas.microsoft.com/office/drawing/2014/main" id="{2576008A-CD53-80FF-F255-42B70B934DF8}"/>
              </a:ext>
            </a:extLst>
          </p:cNvPr>
          <p:cNvSpPr/>
          <p:nvPr/>
        </p:nvSpPr>
        <p:spPr>
          <a:xfrm>
            <a:off x="8396941" y="1039906"/>
            <a:ext cx="800847" cy="591670"/>
          </a:xfrm>
          <a:prstGeom prst="rect">
            <a:avLst/>
          </a:prstGeom>
          <a:solidFill>
            <a:srgbClr val="9780B4">
              <a:alpha val="40000"/>
            </a:srgbClr>
          </a:solidFill>
          <a:ln w="12700">
            <a:solidFill>
              <a:srgbClr val="9780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dirty="0">
                <a:solidFill>
                  <a:srgbClr val="8164A4"/>
                </a:solidFill>
              </a:rPr>
              <a:t>2025 AVE LOT DENSITY w-PWL =  94.7%</a:t>
            </a:r>
          </a:p>
        </p:txBody>
      </p:sp>
    </p:spTree>
    <p:extLst>
      <p:ext uri="{BB962C8B-B14F-4D97-AF65-F5344CB8AC3E}">
        <p14:creationId xmlns:p14="http://schemas.microsoft.com/office/powerpoint/2010/main" val="960690839"/>
      </p:ext>
    </p:extLst>
  </p:cSld>
  <p:clrMapOvr>
    <a:masterClrMapping/>
  </p:clrMapOvr>
</p:sld>
</file>

<file path=ppt/theme/theme1.xml><?xml version="1.0" encoding="utf-8"?>
<a:theme xmlns:a="http://schemas.openxmlformats.org/drawingml/2006/main" name="ODOT-HoIA-Theme-1">
  <a:themeElements>
    <a:clrScheme name="Custom 12">
      <a:dk1>
        <a:srgbClr val="000000"/>
      </a:dk1>
      <a:lt1>
        <a:srgbClr val="FFFFFF"/>
      </a:lt1>
      <a:dk2>
        <a:srgbClr val="000000"/>
      </a:dk2>
      <a:lt2>
        <a:srgbClr val="969696"/>
      </a:lt2>
      <a:accent1>
        <a:srgbClr val="29286B"/>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DOT-HoIA-Theme-1" id="{012D7117-838B-4780-86B9-E3DF8C21EA18}" vid="{B4398ADE-FC80-4E4D-A6B8-C0B348BE2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Default Theme</Template>
  <TotalTime>1923</TotalTime>
  <Words>643</Words>
  <Application>Microsoft Office PowerPoint</Application>
  <PresentationFormat>Widescreen</PresentationFormat>
  <Paragraphs>83</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Aptos Display</vt:lpstr>
      <vt:lpstr>Arial</vt:lpstr>
      <vt:lpstr>Calibri</vt:lpstr>
      <vt:lpstr>Courier New</vt:lpstr>
      <vt:lpstr>Georgia</vt:lpstr>
      <vt:lpstr>Source Sans Pro</vt:lpstr>
      <vt:lpstr>ODOT-HoIA-Theme-1</vt:lpstr>
      <vt:lpstr>PowerPoint Presentation</vt:lpstr>
      <vt:lpstr>PowerPoint Presentation</vt:lpstr>
      <vt:lpstr>Concrete Specification Changes</vt:lpstr>
      <vt:lpstr>Concrete Specification Changes</vt:lpstr>
      <vt:lpstr>Concrete Specification Changes</vt:lpstr>
      <vt:lpstr>Concrete Specification Changes</vt:lpstr>
      <vt:lpstr>Concrete Specification Changes</vt:lpstr>
      <vt:lpstr>Asphalt Specification Changes</vt:lpstr>
      <vt:lpstr>Pwl history 2023 - 2025</vt:lpstr>
      <vt:lpstr>Asphalt Specification Changes - PWL</vt:lpstr>
      <vt:lpstr>Asphalt Specification Changes - PWL</vt:lpstr>
      <vt:lpstr>SS 827 Full Depth Reclamation w. Cement</vt:lpstr>
      <vt:lpstr>SS 827 Full Depth Reclamation w. Cement</vt:lpstr>
      <vt:lpstr>SS 881 Full Depth Reclamation w.  Emulsion</vt:lpstr>
      <vt:lpstr>SS 881 Full Depth Reclamation w.  Emulsion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Eline, Andrew</dc:creator>
  <cp:lastModifiedBy>Durham, Claudette</cp:lastModifiedBy>
  <cp:revision>27</cp:revision>
  <dcterms:created xsi:type="dcterms:W3CDTF">2024-01-11T22:22:02Z</dcterms:created>
  <dcterms:modified xsi:type="dcterms:W3CDTF">2026-02-26T15:29:00Z</dcterms:modified>
</cp:coreProperties>
</file>