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84" y="540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8315-87CD-4D63-B126-043E25DD338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CC01-03C4-4899-8C64-8AEBDE3F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LOR-254 &amp; Transportation Dr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FD8440-3C60-F930-52E0-AE1F564F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5" y="574199"/>
            <a:ext cx="6858000" cy="8910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1140F1-6F06-E370-DDA0-B656A282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31" y="283233"/>
            <a:ext cx="5103181" cy="35128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379E2-C884-B6D4-BB32-682043949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675" y="274320"/>
            <a:ext cx="2011440" cy="28884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6B86080-5AAF-EA61-F613-888F91F80350}"/>
              </a:ext>
            </a:extLst>
          </p:cNvPr>
          <p:cNvGrpSpPr/>
          <p:nvPr/>
        </p:nvGrpSpPr>
        <p:grpSpPr>
          <a:xfrm>
            <a:off x="7306531" y="3981415"/>
            <a:ext cx="6082902" cy="5811578"/>
            <a:chOff x="15843691" y="686676"/>
            <a:chExt cx="6619875" cy="63246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BF5557-46F4-7476-CCDE-AD43CFDE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43691" y="686676"/>
              <a:ext cx="6619875" cy="40767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1A4DE7-28EE-4187-D418-59BF34AFF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43691" y="4763376"/>
              <a:ext cx="6619875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20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LOR-254 &amp; I-90 WB Ramps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4BF5557-46F4-7476-CCDE-AD43CFDE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31" y="3981415"/>
            <a:ext cx="6082902" cy="3746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E1970-D170-3F86-081A-E3CA7F23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74" y="574199"/>
            <a:ext cx="6858000" cy="899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020DF-3DE2-5EFA-B9AF-078A86FC1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530" y="295275"/>
            <a:ext cx="5102352" cy="3512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169BAC-D21F-C8D2-E107-CA7A01C9E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897" y="286362"/>
            <a:ext cx="2009375" cy="2885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7E5FF0-8E09-E699-7560-3E5DA2AB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530" y="7710037"/>
            <a:ext cx="6080760" cy="20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LOR-254 &amp; I-90 EB Ramps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4BF5557-46F4-7476-CCDE-AD43CFDE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31" y="3981415"/>
            <a:ext cx="6082902" cy="3746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B1B98-EBA4-2735-FE56-DF1AD4DFE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75" y="574199"/>
            <a:ext cx="6858000" cy="9009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026DD-F014-3B17-5F70-425F9E764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372" y="283234"/>
            <a:ext cx="5102352" cy="3512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005E5-2445-EB08-498C-8A651E3E8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9396" y="283226"/>
            <a:ext cx="1985027" cy="2850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F22D36-3BDA-B692-5B75-D037D41B3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47" y="7700931"/>
            <a:ext cx="6080760" cy="20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9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LOR-254 &amp; Sheffield Crossing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4BF5557-46F4-7476-CCDE-AD43CFDE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31" y="3981415"/>
            <a:ext cx="6082902" cy="3746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5BB2F-6B9A-2CD6-C4F0-E5918952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76" y="579164"/>
            <a:ext cx="6858000" cy="8991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48B985-80A3-2CC2-C131-AE8B25959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371" y="295276"/>
            <a:ext cx="5102352" cy="3512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C3A569-1F6A-98CF-48E1-23054338B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043" y="286364"/>
            <a:ext cx="1996109" cy="2866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F96A33-BD82-86D2-40E2-A755D8FA1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1" y="7718412"/>
            <a:ext cx="6080760" cy="20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LOR-254 &amp; SR 301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4BF5557-46F4-7476-CCDE-AD43CFDE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31" y="3981415"/>
            <a:ext cx="6082902" cy="3746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F91106-8359-23B8-9049-8AAFB631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9" y="564936"/>
            <a:ext cx="6858000" cy="8905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423641-C2E6-BCD4-0891-26BC03DBC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399" y="295276"/>
            <a:ext cx="5102352" cy="3512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76D51-73FC-3F0E-9263-DE44A10A0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9201" y="295269"/>
            <a:ext cx="2023072" cy="2905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798A76-298B-D757-2FD9-37956302B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713" y="7702559"/>
            <a:ext cx="6080760" cy="20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3DFE16-DC70-2BED-83FE-A3F88409FD02}"/>
              </a:ext>
            </a:extLst>
          </p:cNvPr>
          <p:cNvGrpSpPr/>
          <p:nvPr/>
        </p:nvGrpSpPr>
        <p:grpSpPr>
          <a:xfrm>
            <a:off x="309966" y="274320"/>
            <a:ext cx="15048854" cy="9509760"/>
            <a:chOff x="309966" y="274320"/>
            <a:chExt cx="15048854" cy="95097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8E75A1-2961-477B-8F97-26DC873E1C58}"/>
                </a:ext>
              </a:extLst>
            </p:cNvPr>
            <p:cNvSpPr/>
            <p:nvPr/>
          </p:nvSpPr>
          <p:spPr>
            <a:xfrm>
              <a:off x="309966" y="274320"/>
              <a:ext cx="15048854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45A06-BAAD-9BA5-51CA-B7E79D22A76E}"/>
                </a:ext>
              </a:extLst>
            </p:cNvPr>
            <p:cNvSpPr/>
            <p:nvPr/>
          </p:nvSpPr>
          <p:spPr>
            <a:xfrm>
              <a:off x="14391741" y="274320"/>
              <a:ext cx="905086" cy="9509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cshape11">
              <a:extLst>
                <a:ext uri="{FF2B5EF4-FFF2-40B4-BE49-F238E27FC236}">
                  <a16:creationId xmlns:a16="http://schemas.microsoft.com/office/drawing/2014/main" id="{8076E38D-75D3-26CF-9827-6206283F9A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4432804" y="496213"/>
              <a:ext cx="822960" cy="822960"/>
            </a:xfrm>
            <a:custGeom>
              <a:avLst/>
              <a:gdLst>
                <a:gd name="T0" fmla="+- 0 10424 10242"/>
                <a:gd name="T1" fmla="*/ T0 w 1758"/>
                <a:gd name="T2" fmla="+- 0 823 480"/>
                <a:gd name="T3" fmla="*/ 823 h 1758"/>
                <a:gd name="T4" fmla="+- 0 10304 10242"/>
                <a:gd name="T5" fmla="*/ T4 w 1758"/>
                <a:gd name="T6" fmla="+- 0 1033 480"/>
                <a:gd name="T7" fmla="*/ 1033 h 1758"/>
                <a:gd name="T8" fmla="+- 0 10246 10242"/>
                <a:gd name="T9" fmla="*/ T8 w 1758"/>
                <a:gd name="T10" fmla="+- 0 1273 480"/>
                <a:gd name="T11" fmla="*/ 1273 h 1758"/>
                <a:gd name="T12" fmla="+- 0 10255 10242"/>
                <a:gd name="T13" fmla="*/ T12 w 1758"/>
                <a:gd name="T14" fmla="+- 0 1511 480"/>
                <a:gd name="T15" fmla="*/ 1511 h 1758"/>
                <a:gd name="T16" fmla="+- 0 10321 10242"/>
                <a:gd name="T17" fmla="*/ T16 w 1758"/>
                <a:gd name="T18" fmla="+- 0 1723 480"/>
                <a:gd name="T19" fmla="*/ 1723 h 1758"/>
                <a:gd name="T20" fmla="+- 0 10532 10242"/>
                <a:gd name="T21" fmla="*/ T20 w 1758"/>
                <a:gd name="T22" fmla="+- 0 706 480"/>
                <a:gd name="T23" fmla="*/ 706 h 1758"/>
                <a:gd name="T24" fmla="+- 0 11612 10242"/>
                <a:gd name="T25" fmla="*/ T24 w 1758"/>
                <a:gd name="T26" fmla="+- 0 1145 480"/>
                <a:gd name="T27" fmla="*/ 1145 h 1758"/>
                <a:gd name="T28" fmla="+- 0 11591 10242"/>
                <a:gd name="T29" fmla="*/ T28 w 1758"/>
                <a:gd name="T30" fmla="+- 0 1123 480"/>
                <a:gd name="T31" fmla="*/ 1123 h 1758"/>
                <a:gd name="T32" fmla="+- 0 11555 10242"/>
                <a:gd name="T33" fmla="*/ T32 w 1758"/>
                <a:gd name="T34" fmla="+- 0 1127 480"/>
                <a:gd name="T35" fmla="*/ 1127 h 1758"/>
                <a:gd name="T36" fmla="+- 0 11536 10242"/>
                <a:gd name="T37" fmla="*/ T36 w 1758"/>
                <a:gd name="T38" fmla="+- 0 1156 480"/>
                <a:gd name="T39" fmla="*/ 1156 h 1758"/>
                <a:gd name="T40" fmla="+- 0 11520 10242"/>
                <a:gd name="T41" fmla="*/ T40 w 1758"/>
                <a:gd name="T42" fmla="+- 0 1242 480"/>
                <a:gd name="T43" fmla="*/ 1242 h 1758"/>
                <a:gd name="T44" fmla="+- 0 11460 10242"/>
                <a:gd name="T45" fmla="*/ T44 w 1758"/>
                <a:gd name="T46" fmla="+- 0 1721 480"/>
                <a:gd name="T47" fmla="*/ 1721 h 1758"/>
                <a:gd name="T48" fmla="+- 0 11466 10242"/>
                <a:gd name="T49" fmla="*/ T48 w 1758"/>
                <a:gd name="T50" fmla="+- 0 1772 480"/>
                <a:gd name="T51" fmla="*/ 1772 h 1758"/>
                <a:gd name="T52" fmla="+- 0 11508 10242"/>
                <a:gd name="T53" fmla="*/ T52 w 1758"/>
                <a:gd name="T54" fmla="+- 0 1777 480"/>
                <a:gd name="T55" fmla="*/ 1777 h 1758"/>
                <a:gd name="T56" fmla="+- 0 11534 10242"/>
                <a:gd name="T57" fmla="*/ T56 w 1758"/>
                <a:gd name="T58" fmla="+- 0 1756 480"/>
                <a:gd name="T59" fmla="*/ 1756 h 1758"/>
                <a:gd name="T60" fmla="+- 0 11551 10242"/>
                <a:gd name="T61" fmla="*/ T60 w 1758"/>
                <a:gd name="T62" fmla="+- 0 1687 480"/>
                <a:gd name="T63" fmla="*/ 1687 h 1758"/>
                <a:gd name="T64" fmla="+- 0 11613 10242"/>
                <a:gd name="T65" fmla="*/ T64 w 1758"/>
                <a:gd name="T66" fmla="+- 0 1208 480"/>
                <a:gd name="T67" fmla="*/ 1208 h 1758"/>
                <a:gd name="T68" fmla="+- 0 11996 10242"/>
                <a:gd name="T69" fmla="*/ T68 w 1758"/>
                <a:gd name="T70" fmla="+- 0 1281 480"/>
                <a:gd name="T71" fmla="*/ 1281 h 1758"/>
                <a:gd name="T72" fmla="+- 0 11948 10242"/>
                <a:gd name="T73" fmla="*/ T72 w 1758"/>
                <a:gd name="T74" fmla="+- 0 1062 480"/>
                <a:gd name="T75" fmla="*/ 1062 h 1758"/>
                <a:gd name="T76" fmla="+- 0 11849 10242"/>
                <a:gd name="T77" fmla="*/ T76 w 1758"/>
                <a:gd name="T78" fmla="+- 0 867 480"/>
                <a:gd name="T79" fmla="*/ 867 h 1758"/>
                <a:gd name="T80" fmla="+- 0 11707 10242"/>
                <a:gd name="T81" fmla="*/ T80 w 1758"/>
                <a:gd name="T82" fmla="+- 0 704 480"/>
                <a:gd name="T83" fmla="*/ 704 h 1758"/>
                <a:gd name="T84" fmla="+- 0 11547 10242"/>
                <a:gd name="T85" fmla="*/ T84 w 1758"/>
                <a:gd name="T86" fmla="+- 0 1035 480"/>
                <a:gd name="T87" fmla="*/ 1035 h 1758"/>
                <a:gd name="T88" fmla="+- 0 11612 10242"/>
                <a:gd name="T89" fmla="*/ T88 w 1758"/>
                <a:gd name="T90" fmla="+- 0 984 480"/>
                <a:gd name="T91" fmla="*/ 984 h 1758"/>
                <a:gd name="T92" fmla="+- 0 11684 10242"/>
                <a:gd name="T93" fmla="*/ T92 w 1758"/>
                <a:gd name="T94" fmla="+- 0 957 480"/>
                <a:gd name="T95" fmla="*/ 957 h 1758"/>
                <a:gd name="T96" fmla="+- 0 11764 10242"/>
                <a:gd name="T97" fmla="*/ T96 w 1758"/>
                <a:gd name="T98" fmla="+- 0 952 480"/>
                <a:gd name="T99" fmla="*/ 952 h 1758"/>
                <a:gd name="T100" fmla="+- 0 11838 10242"/>
                <a:gd name="T101" fmla="*/ T100 w 1758"/>
                <a:gd name="T102" fmla="+- 0 970 480"/>
                <a:gd name="T103" fmla="*/ 970 h 1758"/>
                <a:gd name="T104" fmla="+- 0 11887 10242"/>
                <a:gd name="T105" fmla="*/ T104 w 1758"/>
                <a:gd name="T106" fmla="+- 0 1007 480"/>
                <a:gd name="T107" fmla="*/ 1007 h 1758"/>
                <a:gd name="T108" fmla="+- 0 11912 10242"/>
                <a:gd name="T109" fmla="*/ T108 w 1758"/>
                <a:gd name="T110" fmla="+- 0 1057 480"/>
                <a:gd name="T111" fmla="*/ 1057 h 1758"/>
                <a:gd name="T112" fmla="+- 0 11917 10242"/>
                <a:gd name="T113" fmla="*/ T112 w 1758"/>
                <a:gd name="T114" fmla="+- 0 1111 480"/>
                <a:gd name="T115" fmla="*/ 1111 h 1758"/>
                <a:gd name="T116" fmla="+- 0 11904 10242"/>
                <a:gd name="T117" fmla="*/ T116 w 1758"/>
                <a:gd name="T118" fmla="+- 0 1229 480"/>
                <a:gd name="T119" fmla="*/ 1229 h 1758"/>
                <a:gd name="T120" fmla="+- 0 11832 10242"/>
                <a:gd name="T121" fmla="*/ T120 w 1758"/>
                <a:gd name="T122" fmla="+- 0 1756 480"/>
                <a:gd name="T123" fmla="*/ 1756 h 1758"/>
                <a:gd name="T124" fmla="+- 0 11800 10242"/>
                <a:gd name="T125" fmla="*/ T124 w 1758"/>
                <a:gd name="T126" fmla="+- 0 1847 480"/>
                <a:gd name="T127" fmla="*/ 1847 h 1758"/>
                <a:gd name="T128" fmla="+- 0 11735 10242"/>
                <a:gd name="T129" fmla="*/ T128 w 1758"/>
                <a:gd name="T130" fmla="+- 0 1912 480"/>
                <a:gd name="T131" fmla="*/ 1912 h 1758"/>
                <a:gd name="T132" fmla="+- 0 11641 10242"/>
                <a:gd name="T133" fmla="*/ T132 w 1758"/>
                <a:gd name="T134" fmla="+- 0 1947 480"/>
                <a:gd name="T135" fmla="*/ 1947 h 1758"/>
                <a:gd name="T136" fmla="+- 0 11557 10242"/>
                <a:gd name="T137" fmla="*/ T136 w 1758"/>
                <a:gd name="T138" fmla="+- 0 1944 480"/>
                <a:gd name="T139" fmla="*/ 1944 h 1758"/>
                <a:gd name="T140" fmla="+- 0 11492 10242"/>
                <a:gd name="T141" fmla="*/ T140 w 1758"/>
                <a:gd name="T142" fmla="+- 0 1914 480"/>
                <a:gd name="T143" fmla="*/ 1914 h 1758"/>
                <a:gd name="T144" fmla="+- 0 11440 10242"/>
                <a:gd name="T145" fmla="*/ T144 w 1758"/>
                <a:gd name="T146" fmla="+- 0 1859 480"/>
                <a:gd name="T147" fmla="*/ 1859 h 1758"/>
                <a:gd name="T148" fmla="+- 0 11280 10242"/>
                <a:gd name="T149" fmla="*/ T148 w 1758"/>
                <a:gd name="T150" fmla="+- 0 766 480"/>
                <a:gd name="T151" fmla="*/ 766 h 1758"/>
                <a:gd name="T152" fmla="+- 0 11587 10242"/>
                <a:gd name="T153" fmla="*/ T152 w 1758"/>
                <a:gd name="T154" fmla="+- 0 613 480"/>
                <a:gd name="T155" fmla="*/ 613 h 1758"/>
                <a:gd name="T156" fmla="+- 0 11367 10242"/>
                <a:gd name="T157" fmla="*/ T156 w 1758"/>
                <a:gd name="T158" fmla="+- 0 515 480"/>
                <a:gd name="T159" fmla="*/ 515 h 1758"/>
                <a:gd name="T160" fmla="+- 0 11121 10242"/>
                <a:gd name="T161" fmla="*/ T160 w 1758"/>
                <a:gd name="T162" fmla="+- 0 480 480"/>
                <a:gd name="T163" fmla="*/ 480 h 1758"/>
                <a:gd name="T164" fmla="+- 0 10874 10242"/>
                <a:gd name="T165" fmla="*/ T164 w 1758"/>
                <a:gd name="T166" fmla="+- 0 515 480"/>
                <a:gd name="T167" fmla="*/ 515 h 1758"/>
                <a:gd name="T168" fmla="+- 0 10655 10242"/>
                <a:gd name="T169" fmla="*/ T168 w 1758"/>
                <a:gd name="T170" fmla="+- 0 613 480"/>
                <a:gd name="T171" fmla="*/ 613 h 1758"/>
                <a:gd name="T172" fmla="+- 0 10455 10242"/>
                <a:gd name="T173" fmla="*/ T172 w 1758"/>
                <a:gd name="T174" fmla="+- 0 1932 480"/>
                <a:gd name="T175" fmla="*/ 1932 h 1758"/>
                <a:gd name="T176" fmla="+- 0 10506 10242"/>
                <a:gd name="T177" fmla="*/ T176 w 1758"/>
                <a:gd name="T178" fmla="+- 0 1986 480"/>
                <a:gd name="T179" fmla="*/ 1986 h 1758"/>
                <a:gd name="T180" fmla="+- 0 10702 10242"/>
                <a:gd name="T181" fmla="*/ T180 w 1758"/>
                <a:gd name="T182" fmla="+- 0 2004 480"/>
                <a:gd name="T183" fmla="*/ 2004 h 1758"/>
                <a:gd name="T184" fmla="+- 0 10735 10242"/>
                <a:gd name="T185" fmla="*/ T184 w 1758"/>
                <a:gd name="T186" fmla="+- 0 1991 480"/>
                <a:gd name="T187" fmla="*/ 1991 h 1758"/>
                <a:gd name="T188" fmla="+- 0 10753 10242"/>
                <a:gd name="T189" fmla="*/ T188 w 1758"/>
                <a:gd name="T190" fmla="+- 0 1959 480"/>
                <a:gd name="T191" fmla="*/ 1959 h 1758"/>
                <a:gd name="T192" fmla="+- 0 11198 10242"/>
                <a:gd name="T193" fmla="*/ T192 w 1758"/>
                <a:gd name="T194" fmla="+- 0 825 480"/>
                <a:gd name="T195" fmla="*/ 825 h 1758"/>
                <a:gd name="T196" fmla="+- 0 11057 10242"/>
                <a:gd name="T197" fmla="*/ T196 w 1758"/>
                <a:gd name="T198" fmla="+- 0 1933 480"/>
                <a:gd name="T199" fmla="*/ 1933 h 1758"/>
                <a:gd name="T200" fmla="+- 0 11037 10242"/>
                <a:gd name="T201" fmla="*/ T200 w 1758"/>
                <a:gd name="T202" fmla="+- 0 2025 480"/>
                <a:gd name="T203" fmla="*/ 2025 h 1758"/>
                <a:gd name="T204" fmla="+- 0 11000 10242"/>
                <a:gd name="T205" fmla="*/ T204 w 1758"/>
                <a:gd name="T206" fmla="+- 0 2085 480"/>
                <a:gd name="T207" fmla="*/ 2085 h 1758"/>
                <a:gd name="T208" fmla="+- 0 10942 10242"/>
                <a:gd name="T209" fmla="*/ T208 w 1758"/>
                <a:gd name="T210" fmla="+- 0 2129 480"/>
                <a:gd name="T211" fmla="*/ 2129 h 1758"/>
                <a:gd name="T212" fmla="+- 0 10858 10242"/>
                <a:gd name="T213" fmla="*/ T212 w 1758"/>
                <a:gd name="T214" fmla="+- 0 2152 480"/>
                <a:gd name="T215" fmla="*/ 2152 h 1758"/>
                <a:gd name="T216" fmla="+- 0 10753 10242"/>
                <a:gd name="T217" fmla="*/ T216 w 1758"/>
                <a:gd name="T218" fmla="+- 0 2157 480"/>
                <a:gd name="T219" fmla="*/ 2157 h 1758"/>
                <a:gd name="T220" fmla="+- 0 10967 10242"/>
                <a:gd name="T221" fmla="*/ T220 w 1758"/>
                <a:gd name="T222" fmla="+- 0 2224 480"/>
                <a:gd name="T223" fmla="*/ 2224 h 1758"/>
                <a:gd name="T224" fmla="+- 0 11196 10242"/>
                <a:gd name="T225" fmla="*/ T224 w 1758"/>
                <a:gd name="T226" fmla="+- 0 2234 480"/>
                <a:gd name="T227" fmla="*/ 2234 h 1758"/>
                <a:gd name="T228" fmla="+- 0 11412 10242"/>
                <a:gd name="T229" fmla="*/ T228 w 1758"/>
                <a:gd name="T230" fmla="+- 0 2187 480"/>
                <a:gd name="T231" fmla="*/ 2187 h 1758"/>
                <a:gd name="T232" fmla="+- 0 11605 10242"/>
                <a:gd name="T233" fmla="*/ T232 w 1758"/>
                <a:gd name="T234" fmla="+- 0 2092 480"/>
                <a:gd name="T235" fmla="*/ 2092 h 1758"/>
                <a:gd name="T236" fmla="+- 0 11767 10242"/>
                <a:gd name="T237" fmla="*/ T236 w 1758"/>
                <a:gd name="T238" fmla="+- 0 1954 480"/>
                <a:gd name="T239" fmla="*/ 1954 h 1758"/>
                <a:gd name="T240" fmla="+- 0 11891 10242"/>
                <a:gd name="T241" fmla="*/ T240 w 1758"/>
                <a:gd name="T242" fmla="+- 0 1781 480"/>
                <a:gd name="T243" fmla="*/ 1781 h 1758"/>
                <a:gd name="T244" fmla="+- 0 11971 10242"/>
                <a:gd name="T245" fmla="*/ T244 w 1758"/>
                <a:gd name="T246" fmla="+- 0 1580 480"/>
                <a:gd name="T247" fmla="*/ 1580 h 1758"/>
                <a:gd name="T248" fmla="+- 0 11999 10242"/>
                <a:gd name="T249" fmla="*/ T248 w 1758"/>
                <a:gd name="T250" fmla="+- 0 1358 480"/>
                <a:gd name="T251" fmla="*/ 1358 h 1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58" h="1758">
                  <a:moveTo>
                    <a:pt x="290" y="226"/>
                  </a:moveTo>
                  <a:lnTo>
                    <a:pt x="233" y="282"/>
                  </a:lnTo>
                  <a:lnTo>
                    <a:pt x="182" y="343"/>
                  </a:lnTo>
                  <a:lnTo>
                    <a:pt x="136" y="409"/>
                  </a:lnTo>
                  <a:lnTo>
                    <a:pt x="96" y="479"/>
                  </a:lnTo>
                  <a:lnTo>
                    <a:pt x="62" y="553"/>
                  </a:lnTo>
                  <a:lnTo>
                    <a:pt x="36" y="630"/>
                  </a:lnTo>
                  <a:lnTo>
                    <a:pt x="16" y="710"/>
                  </a:lnTo>
                  <a:lnTo>
                    <a:pt x="4" y="793"/>
                  </a:lnTo>
                  <a:lnTo>
                    <a:pt x="0" y="878"/>
                  </a:lnTo>
                  <a:lnTo>
                    <a:pt x="3" y="955"/>
                  </a:lnTo>
                  <a:lnTo>
                    <a:pt x="13" y="1031"/>
                  </a:lnTo>
                  <a:lnTo>
                    <a:pt x="29" y="1104"/>
                  </a:lnTo>
                  <a:lnTo>
                    <a:pt x="51" y="1175"/>
                  </a:lnTo>
                  <a:lnTo>
                    <a:pt x="79" y="1243"/>
                  </a:lnTo>
                  <a:lnTo>
                    <a:pt x="112" y="1308"/>
                  </a:lnTo>
                  <a:lnTo>
                    <a:pt x="150" y="1370"/>
                  </a:lnTo>
                  <a:lnTo>
                    <a:pt x="290" y="226"/>
                  </a:lnTo>
                  <a:close/>
                  <a:moveTo>
                    <a:pt x="1373" y="701"/>
                  </a:moveTo>
                  <a:lnTo>
                    <a:pt x="1372" y="680"/>
                  </a:lnTo>
                  <a:lnTo>
                    <a:pt x="1370" y="665"/>
                  </a:lnTo>
                  <a:lnTo>
                    <a:pt x="1366" y="655"/>
                  </a:lnTo>
                  <a:lnTo>
                    <a:pt x="1359" y="648"/>
                  </a:lnTo>
                  <a:lnTo>
                    <a:pt x="1349" y="643"/>
                  </a:lnTo>
                  <a:lnTo>
                    <a:pt x="1336" y="642"/>
                  </a:lnTo>
                  <a:lnTo>
                    <a:pt x="1324" y="643"/>
                  </a:lnTo>
                  <a:lnTo>
                    <a:pt x="1313" y="647"/>
                  </a:lnTo>
                  <a:lnTo>
                    <a:pt x="1305" y="653"/>
                  </a:lnTo>
                  <a:lnTo>
                    <a:pt x="1299" y="662"/>
                  </a:lnTo>
                  <a:lnTo>
                    <a:pt x="1294" y="676"/>
                  </a:lnTo>
                  <a:lnTo>
                    <a:pt x="1288" y="697"/>
                  </a:lnTo>
                  <a:lnTo>
                    <a:pt x="1283" y="726"/>
                  </a:lnTo>
                  <a:lnTo>
                    <a:pt x="1278" y="762"/>
                  </a:lnTo>
                  <a:lnTo>
                    <a:pt x="1224" y="1178"/>
                  </a:lnTo>
                  <a:lnTo>
                    <a:pt x="1220" y="1213"/>
                  </a:lnTo>
                  <a:lnTo>
                    <a:pt x="1218" y="1241"/>
                  </a:lnTo>
                  <a:lnTo>
                    <a:pt x="1218" y="1263"/>
                  </a:lnTo>
                  <a:lnTo>
                    <a:pt x="1220" y="1277"/>
                  </a:lnTo>
                  <a:lnTo>
                    <a:pt x="1224" y="1292"/>
                  </a:lnTo>
                  <a:lnTo>
                    <a:pt x="1235" y="1299"/>
                  </a:lnTo>
                  <a:lnTo>
                    <a:pt x="1253" y="1299"/>
                  </a:lnTo>
                  <a:lnTo>
                    <a:pt x="1266" y="1297"/>
                  </a:lnTo>
                  <a:lnTo>
                    <a:pt x="1276" y="1293"/>
                  </a:lnTo>
                  <a:lnTo>
                    <a:pt x="1285" y="1286"/>
                  </a:lnTo>
                  <a:lnTo>
                    <a:pt x="1292" y="1276"/>
                  </a:lnTo>
                  <a:lnTo>
                    <a:pt x="1297" y="1261"/>
                  </a:lnTo>
                  <a:lnTo>
                    <a:pt x="1303" y="1238"/>
                  </a:lnTo>
                  <a:lnTo>
                    <a:pt x="1309" y="1207"/>
                  </a:lnTo>
                  <a:lnTo>
                    <a:pt x="1314" y="1168"/>
                  </a:lnTo>
                  <a:lnTo>
                    <a:pt x="1367" y="762"/>
                  </a:lnTo>
                  <a:lnTo>
                    <a:pt x="1371" y="728"/>
                  </a:lnTo>
                  <a:lnTo>
                    <a:pt x="1373" y="701"/>
                  </a:lnTo>
                  <a:close/>
                  <a:moveTo>
                    <a:pt x="1757" y="878"/>
                  </a:moveTo>
                  <a:lnTo>
                    <a:pt x="1754" y="801"/>
                  </a:lnTo>
                  <a:lnTo>
                    <a:pt x="1744" y="726"/>
                  </a:lnTo>
                  <a:lnTo>
                    <a:pt x="1728" y="653"/>
                  </a:lnTo>
                  <a:lnTo>
                    <a:pt x="1706" y="582"/>
                  </a:lnTo>
                  <a:lnTo>
                    <a:pt x="1678" y="514"/>
                  </a:lnTo>
                  <a:lnTo>
                    <a:pt x="1645" y="449"/>
                  </a:lnTo>
                  <a:lnTo>
                    <a:pt x="1607" y="387"/>
                  </a:lnTo>
                  <a:lnTo>
                    <a:pt x="1564" y="328"/>
                  </a:lnTo>
                  <a:lnTo>
                    <a:pt x="1517" y="274"/>
                  </a:lnTo>
                  <a:lnTo>
                    <a:pt x="1465" y="224"/>
                  </a:lnTo>
                  <a:lnTo>
                    <a:pt x="1409" y="178"/>
                  </a:lnTo>
                  <a:lnTo>
                    <a:pt x="1349" y="136"/>
                  </a:lnTo>
                  <a:lnTo>
                    <a:pt x="1305" y="555"/>
                  </a:lnTo>
                  <a:lnTo>
                    <a:pt x="1326" y="535"/>
                  </a:lnTo>
                  <a:lnTo>
                    <a:pt x="1348" y="518"/>
                  </a:lnTo>
                  <a:lnTo>
                    <a:pt x="1370" y="504"/>
                  </a:lnTo>
                  <a:lnTo>
                    <a:pt x="1393" y="492"/>
                  </a:lnTo>
                  <a:lnTo>
                    <a:pt x="1418" y="483"/>
                  </a:lnTo>
                  <a:lnTo>
                    <a:pt x="1442" y="477"/>
                  </a:lnTo>
                  <a:lnTo>
                    <a:pt x="1468" y="473"/>
                  </a:lnTo>
                  <a:lnTo>
                    <a:pt x="1493" y="471"/>
                  </a:lnTo>
                  <a:lnTo>
                    <a:pt x="1522" y="472"/>
                  </a:lnTo>
                  <a:lnTo>
                    <a:pt x="1549" y="476"/>
                  </a:lnTo>
                  <a:lnTo>
                    <a:pt x="1573" y="482"/>
                  </a:lnTo>
                  <a:lnTo>
                    <a:pt x="1596" y="490"/>
                  </a:lnTo>
                  <a:lnTo>
                    <a:pt x="1615" y="501"/>
                  </a:lnTo>
                  <a:lnTo>
                    <a:pt x="1632" y="513"/>
                  </a:lnTo>
                  <a:lnTo>
                    <a:pt x="1645" y="527"/>
                  </a:lnTo>
                  <a:lnTo>
                    <a:pt x="1656" y="543"/>
                  </a:lnTo>
                  <a:lnTo>
                    <a:pt x="1664" y="560"/>
                  </a:lnTo>
                  <a:lnTo>
                    <a:pt x="1670" y="577"/>
                  </a:lnTo>
                  <a:lnTo>
                    <a:pt x="1674" y="594"/>
                  </a:lnTo>
                  <a:lnTo>
                    <a:pt x="1675" y="610"/>
                  </a:lnTo>
                  <a:lnTo>
                    <a:pt x="1675" y="631"/>
                  </a:lnTo>
                  <a:lnTo>
                    <a:pt x="1672" y="661"/>
                  </a:lnTo>
                  <a:lnTo>
                    <a:pt x="1668" y="701"/>
                  </a:lnTo>
                  <a:lnTo>
                    <a:pt x="1662" y="749"/>
                  </a:lnTo>
                  <a:lnTo>
                    <a:pt x="1606" y="1183"/>
                  </a:lnTo>
                  <a:lnTo>
                    <a:pt x="1598" y="1233"/>
                  </a:lnTo>
                  <a:lnTo>
                    <a:pt x="1590" y="1276"/>
                  </a:lnTo>
                  <a:lnTo>
                    <a:pt x="1581" y="1312"/>
                  </a:lnTo>
                  <a:lnTo>
                    <a:pt x="1571" y="1342"/>
                  </a:lnTo>
                  <a:lnTo>
                    <a:pt x="1558" y="1367"/>
                  </a:lnTo>
                  <a:lnTo>
                    <a:pt x="1541" y="1390"/>
                  </a:lnTo>
                  <a:lnTo>
                    <a:pt x="1519" y="1412"/>
                  </a:lnTo>
                  <a:lnTo>
                    <a:pt x="1493" y="1432"/>
                  </a:lnTo>
                  <a:lnTo>
                    <a:pt x="1463" y="1448"/>
                  </a:lnTo>
                  <a:lnTo>
                    <a:pt x="1432" y="1460"/>
                  </a:lnTo>
                  <a:lnTo>
                    <a:pt x="1399" y="1467"/>
                  </a:lnTo>
                  <a:lnTo>
                    <a:pt x="1364" y="1470"/>
                  </a:lnTo>
                  <a:lnTo>
                    <a:pt x="1339" y="1468"/>
                  </a:lnTo>
                  <a:lnTo>
                    <a:pt x="1315" y="1464"/>
                  </a:lnTo>
                  <a:lnTo>
                    <a:pt x="1292" y="1457"/>
                  </a:lnTo>
                  <a:lnTo>
                    <a:pt x="1270" y="1447"/>
                  </a:lnTo>
                  <a:lnTo>
                    <a:pt x="1250" y="1434"/>
                  </a:lnTo>
                  <a:lnTo>
                    <a:pt x="1231" y="1419"/>
                  </a:lnTo>
                  <a:lnTo>
                    <a:pt x="1214" y="1401"/>
                  </a:lnTo>
                  <a:lnTo>
                    <a:pt x="1198" y="1379"/>
                  </a:lnTo>
                  <a:lnTo>
                    <a:pt x="1169" y="1452"/>
                  </a:lnTo>
                  <a:lnTo>
                    <a:pt x="895" y="1452"/>
                  </a:lnTo>
                  <a:lnTo>
                    <a:pt x="1038" y="286"/>
                  </a:lnTo>
                  <a:lnTo>
                    <a:pt x="661" y="286"/>
                  </a:lnTo>
                  <a:lnTo>
                    <a:pt x="681" y="133"/>
                  </a:lnTo>
                  <a:lnTo>
                    <a:pt x="1345" y="133"/>
                  </a:lnTo>
                  <a:lnTo>
                    <a:pt x="1275" y="94"/>
                  </a:lnTo>
                  <a:lnTo>
                    <a:pt x="1202" y="61"/>
                  </a:lnTo>
                  <a:lnTo>
                    <a:pt x="1125" y="35"/>
                  </a:lnTo>
                  <a:lnTo>
                    <a:pt x="1046" y="15"/>
                  </a:lnTo>
                  <a:lnTo>
                    <a:pt x="963" y="4"/>
                  </a:lnTo>
                  <a:lnTo>
                    <a:pt x="879" y="0"/>
                  </a:lnTo>
                  <a:lnTo>
                    <a:pt x="794" y="4"/>
                  </a:lnTo>
                  <a:lnTo>
                    <a:pt x="712" y="15"/>
                  </a:lnTo>
                  <a:lnTo>
                    <a:pt x="632" y="35"/>
                  </a:lnTo>
                  <a:lnTo>
                    <a:pt x="555" y="61"/>
                  </a:lnTo>
                  <a:lnTo>
                    <a:pt x="482" y="94"/>
                  </a:lnTo>
                  <a:lnTo>
                    <a:pt x="413" y="133"/>
                  </a:lnTo>
                  <a:lnTo>
                    <a:pt x="603" y="133"/>
                  </a:lnTo>
                  <a:lnTo>
                    <a:pt x="442" y="1452"/>
                  </a:lnTo>
                  <a:lnTo>
                    <a:pt x="213" y="1452"/>
                  </a:lnTo>
                  <a:lnTo>
                    <a:pt x="229" y="1470"/>
                  </a:lnTo>
                  <a:lnTo>
                    <a:pt x="246" y="1488"/>
                  </a:lnTo>
                  <a:lnTo>
                    <a:pt x="264" y="1506"/>
                  </a:lnTo>
                  <a:lnTo>
                    <a:pt x="281" y="1523"/>
                  </a:lnTo>
                  <a:lnTo>
                    <a:pt x="444" y="1523"/>
                  </a:lnTo>
                  <a:lnTo>
                    <a:pt x="460" y="1524"/>
                  </a:lnTo>
                  <a:lnTo>
                    <a:pt x="470" y="1523"/>
                  </a:lnTo>
                  <a:lnTo>
                    <a:pt x="480" y="1519"/>
                  </a:lnTo>
                  <a:lnTo>
                    <a:pt x="493" y="1511"/>
                  </a:lnTo>
                  <a:lnTo>
                    <a:pt x="502" y="1502"/>
                  </a:lnTo>
                  <a:lnTo>
                    <a:pt x="508" y="1490"/>
                  </a:lnTo>
                  <a:lnTo>
                    <a:pt x="511" y="1479"/>
                  </a:lnTo>
                  <a:lnTo>
                    <a:pt x="526" y="1366"/>
                  </a:lnTo>
                  <a:lnTo>
                    <a:pt x="654" y="345"/>
                  </a:lnTo>
                  <a:lnTo>
                    <a:pt x="956" y="345"/>
                  </a:lnTo>
                  <a:lnTo>
                    <a:pt x="831" y="1340"/>
                  </a:lnTo>
                  <a:lnTo>
                    <a:pt x="823" y="1402"/>
                  </a:lnTo>
                  <a:lnTo>
                    <a:pt x="815" y="1453"/>
                  </a:lnTo>
                  <a:lnTo>
                    <a:pt x="808" y="1493"/>
                  </a:lnTo>
                  <a:lnTo>
                    <a:pt x="802" y="1523"/>
                  </a:lnTo>
                  <a:lnTo>
                    <a:pt x="795" y="1545"/>
                  </a:lnTo>
                  <a:lnTo>
                    <a:pt x="785" y="1567"/>
                  </a:lnTo>
                  <a:lnTo>
                    <a:pt x="773" y="1587"/>
                  </a:lnTo>
                  <a:lnTo>
                    <a:pt x="758" y="1605"/>
                  </a:lnTo>
                  <a:lnTo>
                    <a:pt x="741" y="1622"/>
                  </a:lnTo>
                  <a:lnTo>
                    <a:pt x="721" y="1637"/>
                  </a:lnTo>
                  <a:lnTo>
                    <a:pt x="700" y="1649"/>
                  </a:lnTo>
                  <a:lnTo>
                    <a:pt x="676" y="1659"/>
                  </a:lnTo>
                  <a:lnTo>
                    <a:pt x="649" y="1667"/>
                  </a:lnTo>
                  <a:lnTo>
                    <a:pt x="616" y="1672"/>
                  </a:lnTo>
                  <a:lnTo>
                    <a:pt x="578" y="1675"/>
                  </a:lnTo>
                  <a:lnTo>
                    <a:pt x="534" y="1677"/>
                  </a:lnTo>
                  <a:lnTo>
                    <a:pt x="511" y="1677"/>
                  </a:lnTo>
                  <a:lnTo>
                    <a:pt x="580" y="1705"/>
                  </a:lnTo>
                  <a:lnTo>
                    <a:pt x="651" y="1727"/>
                  </a:lnTo>
                  <a:lnTo>
                    <a:pt x="725" y="1744"/>
                  </a:lnTo>
                  <a:lnTo>
                    <a:pt x="801" y="1754"/>
                  </a:lnTo>
                  <a:lnTo>
                    <a:pt x="879" y="1757"/>
                  </a:lnTo>
                  <a:lnTo>
                    <a:pt x="954" y="1754"/>
                  </a:lnTo>
                  <a:lnTo>
                    <a:pt x="1029" y="1744"/>
                  </a:lnTo>
                  <a:lnTo>
                    <a:pt x="1100" y="1729"/>
                  </a:lnTo>
                  <a:lnTo>
                    <a:pt x="1170" y="1707"/>
                  </a:lnTo>
                  <a:lnTo>
                    <a:pt x="1237" y="1681"/>
                  </a:lnTo>
                  <a:lnTo>
                    <a:pt x="1301" y="1649"/>
                  </a:lnTo>
                  <a:lnTo>
                    <a:pt x="1363" y="1612"/>
                  </a:lnTo>
                  <a:lnTo>
                    <a:pt x="1420" y="1570"/>
                  </a:lnTo>
                  <a:lnTo>
                    <a:pt x="1474" y="1524"/>
                  </a:lnTo>
                  <a:lnTo>
                    <a:pt x="1525" y="1474"/>
                  </a:lnTo>
                  <a:lnTo>
                    <a:pt x="1571" y="1420"/>
                  </a:lnTo>
                  <a:lnTo>
                    <a:pt x="1612" y="1362"/>
                  </a:lnTo>
                  <a:lnTo>
                    <a:pt x="1649" y="1301"/>
                  </a:lnTo>
                  <a:lnTo>
                    <a:pt x="1681" y="1237"/>
                  </a:lnTo>
                  <a:lnTo>
                    <a:pt x="1708" y="1170"/>
                  </a:lnTo>
                  <a:lnTo>
                    <a:pt x="1729" y="1100"/>
                  </a:lnTo>
                  <a:lnTo>
                    <a:pt x="1745" y="1028"/>
                  </a:lnTo>
                  <a:lnTo>
                    <a:pt x="1754" y="954"/>
                  </a:lnTo>
                  <a:lnTo>
                    <a:pt x="1757" y="878"/>
                  </a:lnTo>
                  <a:close/>
                </a:path>
              </a:pathLst>
            </a:custGeom>
            <a:solidFill>
              <a:srgbClr val="AA1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C26DE0-8BC5-2C74-0865-830E5B0F4FFE}"/>
                </a:ext>
              </a:extLst>
            </p:cNvPr>
            <p:cNvSpPr txBox="1"/>
            <p:nvPr/>
          </p:nvSpPr>
          <p:spPr>
            <a:xfrm rot="16200000">
              <a:off x="12571798" y="7007768"/>
              <a:ext cx="4536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LOR-301 &amp; Hoag Dr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Sheffield Village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Lorain County – ODOT D3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75309-5526-56C4-2F76-FE71839AE14C}"/>
                </a:ext>
              </a:extLst>
            </p:cNvPr>
            <p:cNvSpPr txBox="1"/>
            <p:nvPr/>
          </p:nvSpPr>
          <p:spPr>
            <a:xfrm rot="16200000">
              <a:off x="13236493" y="3135349"/>
              <a:ext cx="320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Timing Summary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01B5B-4C79-B2C7-BEDA-C992BDD908DD}"/>
                </a:ext>
              </a:extLst>
            </p:cNvPr>
            <p:cNvCxnSpPr/>
            <p:nvPr/>
          </p:nvCxnSpPr>
          <p:spPr>
            <a:xfrm>
              <a:off x="14391741" y="5247128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7014CC-514F-648D-AB30-A343862604A2}"/>
                </a:ext>
              </a:extLst>
            </p:cNvPr>
            <p:cNvCxnSpPr/>
            <p:nvPr/>
          </p:nvCxnSpPr>
          <p:spPr>
            <a:xfrm>
              <a:off x="14382427" y="156145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DFF67C6-1682-64A0-A88F-64F323D5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6" y="574199"/>
            <a:ext cx="6858000" cy="9000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67EE4-23BC-5622-B8A9-201A70CF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30" y="295276"/>
            <a:ext cx="5102352" cy="3512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54774C-E838-842F-9A84-B79AAFAB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999" y="286363"/>
            <a:ext cx="2029274" cy="291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6A9559-AF39-1FC2-8D5E-F680FD2F9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673" y="7727432"/>
            <a:ext cx="6080760" cy="944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0C448-C4DA-4C72-9E74-095B5874F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239" y="7190945"/>
            <a:ext cx="6080760" cy="5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73B8DC9E497419C6B2DC7E1967288" ma:contentTypeVersion="2" ma:contentTypeDescription="Create a new document." ma:contentTypeScope="" ma:versionID="4b4e0e10b6e57c205d9f11432ec21146">
  <xsd:schema xmlns:xsd="http://www.w3.org/2001/XMLSchema" xmlns:xs="http://www.w3.org/2001/XMLSchema" xmlns:p="http://schemas.microsoft.com/office/2006/metadata/properties" xmlns:ns2="ec093245-1d53-4fbd-b48b-e79f25e70b61" targetNamespace="http://schemas.microsoft.com/office/2006/metadata/properties" ma:root="true" ma:fieldsID="fe2ac3c6f3590c09f27986560664ce34" ns2:_="">
    <xsd:import namespace="ec093245-1d53-4fbd-b48b-e79f25e70b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93245-1d53-4fbd-b48b-e79f25e7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D01942-933A-403B-9602-A3CD25730952}"/>
</file>

<file path=customXml/itemProps2.xml><?xml version="1.0" encoding="utf-8"?>
<ds:datastoreItem xmlns:ds="http://schemas.openxmlformats.org/officeDocument/2006/customXml" ds:itemID="{1A478827-5A79-4D16-AD59-EB7FA05187FC}"/>
</file>

<file path=customXml/itemProps3.xml><?xml version="1.0" encoding="utf-8"?>
<ds:datastoreItem xmlns:ds="http://schemas.openxmlformats.org/officeDocument/2006/customXml" ds:itemID="{D9B4BBB5-26F6-4E15-8991-C75108A069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253</TotalTime>
  <Words>86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Flask</dc:creator>
  <cp:lastModifiedBy>Tom Flask</cp:lastModifiedBy>
  <cp:revision>16</cp:revision>
  <dcterms:created xsi:type="dcterms:W3CDTF">2023-05-01T13:24:05Z</dcterms:created>
  <dcterms:modified xsi:type="dcterms:W3CDTF">2023-09-25T21:57:08Z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0x01010058273B8DC9E497419C6B2DC7E1967288</vt:lpwstr>
  </property>
</Properties>
</file>