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2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C8C3-55E3-432E-AD48-0EF7861FA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EE5F9-89FF-45FA-AD22-AD6426273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8F43C-93B1-4D29-AFA7-0A870D3E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40A7D-EE34-412B-A93B-F7C67CA6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DE73-FDB2-48EE-85EF-F57E012A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1B1B-0A24-45E6-BD8A-CE58C8DB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58FEE-5E9A-4A8D-965C-DCF82E3C0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2AE2B-12D6-4B7E-89C3-F33B7E96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60AA1-7550-4D93-82C9-20CA05E9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95AD-8F04-454D-A73E-1B91BE93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F4431-D733-454F-951D-0FA520EAE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7FA66-AB31-4E99-B672-E483130E7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5D56A-88B7-4BE9-A3D8-84CA3928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355F6-F17E-47E4-943E-CE2A2112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0D6AC-94B2-4710-90FD-9EC42A23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2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EE08-4A01-4324-8F32-D22823D6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12AF-2896-4203-9F6F-CF11A74A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01F9-C80E-4EA0-B5BF-00868012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C7983-C7DF-4AE8-B754-B0DC2A6F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CC3A-C771-459D-97B1-885E0F08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ED48-BAB0-4667-A4F7-AA7202F6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9CD5-874D-4270-BE7C-B60C5D0B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E9CEA-718D-4B1B-BD22-9380AA48F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1AFD6-C908-4E46-A6F5-4989C19A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0486A-D55D-4E53-AC26-8C880E61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5CC7-771B-4A26-9836-BEB26E5B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12F5-D31C-4FBF-B879-18047E55D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D9B7-5973-4E36-8B7A-3661A745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00B1C-43E7-4127-A8ED-8F403ED5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3B32-0645-49AD-B7E6-852B0A64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8A514-998D-4CF3-9885-4E0F9090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745A-FF3F-46DE-8D65-FD70C5B1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5D3B7-A819-41DA-BDEB-0B970AF25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74379-DE06-4D72-91B2-B8DF7E0CE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3D939-54D1-449D-88D5-517CCD0A5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BD93A-2A09-4766-BF17-A3353137F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36EAF-6147-4160-B4CE-2F43409A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C5CC9-8EA6-40EB-A148-84140A06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6C2A0-106A-4194-819C-87CE874A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1425-040A-4C53-AADE-CEEEC91B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3B5ED-95A7-498B-8FD6-3D4DD22D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4ABE9-4F56-4A92-B59B-C99662D3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9E4B6-7810-4A0B-84A5-38B677DB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8D3F5D-044B-459F-8B1D-0DD2E766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1E1D1-5EC5-4AAB-B249-2CC51293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1F4EF-3221-41E2-8BEC-0024B187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A9C4-FDF1-4930-B1B4-9FBE399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9AD3-28C8-4284-B033-62F3A6E4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B606-9933-4AB4-8651-E71F1639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7AC0C-CD07-4591-B81F-B4A21194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31BE1-D8CC-4517-9DCA-5EDB75E3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C9803-99AA-4AB3-88E3-A8DA2E47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2D0-72CA-4C2A-8BEB-DA67CB29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1B81D-1B76-4A01-85A7-1BBEFA7E8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6D872-9C40-4399-A0AD-7CEB60455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98241-C9D7-49BA-B37A-5B81C718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27691-0817-4F15-9831-F49E8400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99E8B-697E-4CEC-898D-DD67B5E9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3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D83F1-92E9-463E-9257-00024960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A0907-1CDF-4B80-BC53-7E273618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CB81-A3F2-4292-B811-C4BBFED00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879EF-6F39-4907-B2E5-8CF35917418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B1269-ED71-45D0-84C5-CDB1CC03B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CBDD-AFD5-4CEF-AB29-E0894932D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13D2-4A51-491D-AC3A-040D973F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DA1DBC-A2A1-49C4-8183-96CC3E9F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83" y="574850"/>
            <a:ext cx="3282192" cy="3376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B3FBB4B-D540-4C89-B459-05B4608D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80" y="165885"/>
            <a:ext cx="7147420" cy="64915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56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2B48-6D22-489C-85B3-3EA82F75E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495A4-AA8B-47D6-BC85-B952CBD66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2866A-00B7-4E22-9FAA-A666A4AB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0" y="265573"/>
            <a:ext cx="6197284" cy="3836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424C707-CD5D-4AB0-B06C-C73452C4B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22" y="3028426"/>
            <a:ext cx="6612201" cy="3689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722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E8B0-10E4-45D4-A0DF-322433BF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FB555C-F37C-48D6-BC13-CC633EDC8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347" y="11652"/>
            <a:ext cx="6624735" cy="6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FAF-CF62-4A45-86DF-B0419F21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47287D-5988-4372-9A21-0C815A084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7164" y="129144"/>
            <a:ext cx="7977673" cy="6599712"/>
          </a:xfrm>
        </p:spPr>
      </p:pic>
    </p:spTree>
    <p:extLst>
      <p:ext uri="{BB962C8B-B14F-4D97-AF65-F5344CB8AC3E}">
        <p14:creationId xmlns:p14="http://schemas.microsoft.com/office/powerpoint/2010/main" val="109543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7765-9F40-4F91-A075-0930B700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DB4AC-FD50-42A3-BE30-C83A483BD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6" y="1484851"/>
            <a:ext cx="12110206" cy="4447292"/>
          </a:xfrm>
        </p:spPr>
      </p:pic>
    </p:spTree>
    <p:extLst>
      <p:ext uri="{BB962C8B-B14F-4D97-AF65-F5344CB8AC3E}">
        <p14:creationId xmlns:p14="http://schemas.microsoft.com/office/powerpoint/2010/main" val="419650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D396C4-BDBE-416D-A3F5-546DB446D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13" y="2616578"/>
            <a:ext cx="5248275" cy="4057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49CD5D-B453-414D-BCC9-4A4D8920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2" y="200550"/>
            <a:ext cx="6422844" cy="49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Mecklenburg, Dan</dc:creator>
  <cp:lastModifiedBy>Mecklenburg, Dan</cp:lastModifiedBy>
  <cp:revision>3</cp:revision>
  <dcterms:created xsi:type="dcterms:W3CDTF">2021-02-01T19:41:08Z</dcterms:created>
  <dcterms:modified xsi:type="dcterms:W3CDTF">2021-02-01T19:54:20Z</dcterms:modified>
</cp:coreProperties>
</file>